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4"/>
  </p:notesMasterIdLst>
  <p:sldIdLst>
    <p:sldId id="256" r:id="rId5"/>
    <p:sldId id="257" r:id="rId6"/>
    <p:sldId id="259" r:id="rId7"/>
    <p:sldId id="262" r:id="rId8"/>
    <p:sldId id="264" r:id="rId9"/>
    <p:sldId id="288" r:id="rId10"/>
    <p:sldId id="267" r:id="rId11"/>
    <p:sldId id="269" r:id="rId12"/>
    <p:sldId id="270" r:id="rId13"/>
    <p:sldId id="289" r:id="rId14"/>
    <p:sldId id="290" r:id="rId15"/>
    <p:sldId id="291" r:id="rId16"/>
    <p:sldId id="293" r:id="rId17"/>
    <p:sldId id="268" r:id="rId18"/>
    <p:sldId id="265" r:id="rId19"/>
    <p:sldId id="272" r:id="rId20"/>
    <p:sldId id="292" r:id="rId21"/>
    <p:sldId id="286" r:id="rId22"/>
    <p:sldId id="287" r:id="rId23"/>
  </p:sldIdLst>
  <p:sldSz cx="18288000" cy="10287000"/>
  <p:notesSz cx="6858000" cy="9144000"/>
  <p:embeddedFontLst>
    <p:embeddedFont>
      <p:font typeface="Martel Bold" panose="020B0604020202020204" charset="0"/>
      <p:regular r:id="rId25"/>
    </p:embeddedFont>
    <p:embeddedFont>
      <p:font typeface="Martel Heavy" panose="020B0604020202020204" charset="0"/>
      <p:regular r:id="rId26"/>
    </p:embeddedFont>
    <p:embeddedFont>
      <p:font typeface="Open Sans Bold" panose="020B0806030504020204" pitchFamily="34" charset="0"/>
      <p:regular r:id="rId27"/>
      <p:bold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ADB3"/>
    <a:srgbClr val="000000"/>
    <a:srgbClr val="D8621C"/>
    <a:srgbClr val="F2F2F2"/>
    <a:srgbClr val="287D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4C66FF-AFC2-BF76-02EA-58D699D66E65}" v="63" dt="2024-10-31T16:41:42.2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2.fntdata"/><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1.fntdata"/><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4.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3.fntdata"/><Relationship Id="rId30" Type="http://schemas.openxmlformats.org/officeDocument/2006/relationships/viewProps" Target="viewProps.xml"/><Relationship Id="rId8" Type="http://schemas.openxmlformats.org/officeDocument/2006/relationships/slide" Target="slides/slide4.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15T07:07:42.893"/>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14526 10636 16383 0 0,'6'0'0'0'0,"10"0"0"0"0,9 0 0 0 0,7 0 0 0 0,4 0 0 0 0,-3 0 0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15T07:07:42.894"/>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18098 14658 16383 0 0,'6'0'0'0'0,"10"0"0"0"0,9 0 0 0 0,6 0 0 0 0,6 0 0 0 0,3 0 0 0 0,-6 0 0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15T07:07:42.895"/>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17806 16642 16383 0 0,'7'0'0'0'0,"9"0"0"0"0,9 0 0 0 0,6 0 0 0 0,6 0 0 0 0,-4 0 0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17T05:15:59.210"/>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20452 4915 16383 0 0,'0'8'0'0'0,"0"9"0"0"0,8 3 0 0 0,2 5 0 0 0,-1 5 0 0 0,7 6 0 0 0,6-3 0 0 0,1-1 0 0 0,-4 3 0 0 0,3-5 0 0 0,4 0 0 0 0,6-5 0 0 0,5-7 0 0 0,3-7 0 0 0,3-4 0 0 0,2-5 0 0 0,0-1 0 0 0,-8-9 0 0 0,-9-11 0 0 0,-10-10 0 0 0,-8-6 0 0 0,-6-6 0 0 0,-3-3 0 0 0,-2-2 0 0 0,-1 0 0 0 0,-7 7 0 0 0,-3 3 0 0 0,-6 8 0 0 0,-8 8 0 0 0,-7 8 0 0 0,-5 6 0 0 0,-4 4 0 0 0,5 2 0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17T05:15:59.211"/>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22562 6626 16383 0 0,'0'-8'0'0'0,"0"-9"0"0"0,0-10 0 0 0,-7-1 0 0 0,-11 6 0 0 0,-1-2 0 0 0,-6 3 0 0 0,2-2 0 0 0,-3 3 0 0 0,-4 4 0 0 0,-5 6 0 0 0,-4 4 0 0 0,-3 3 0 0 0,-1 2 0 0 0,-2 2 0 0 0,8 7 0 0 0,9 10 0 0 0,10 10 0 0 0,8 8 0 0 0,13 4 0 0 0,6 4 0 0 0,9-6 0 0 0,2-2 0 0 0,4-7 0 0 0,7-1 0 0 0,-3-5 0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17T05:15:59.212"/>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21718 8099 16383 0 0,'0'-8'0'0'0,"7"-2"0"0"0,3-7 0 0 0,0-8 0 0 0,-10 0 0 0 0,-12 4 0 0 0,-12 6 0 0 0,-9 6 0 0 0,-6 3 0 0 0,-5 4 0 0 0,-1 2 0 0 0,-2 1 0 0 0,8 7 0 0 0,11 11 0 0 0,9 9 0 0 0,9 7 0 0 0,5 6 0 0 0,4 3 0 0 0,2 1 0 0 0,9-6 0 0 0,9-11 0 0 0,10-9 0 0 0,7-9 0 0 0,5-5 0 0 0,3-4 0 0 0,2-2 0 0 0,-8-1 0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17T05:15:59.213"/>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4810 11661 16383 0 0,'7'0'0'0'0,"3"-8"0"0"0,7-2 0 0 0,8 1 0 0 0,0-6 0 0 0,-4-8 0 0 0,-6-8 0 0 0,-13 2 0 0 0,-7-2 0 0 0,-10 5 0 0 0,-2-1 0 0 0,-6 3 0 0 0,-7 7 0 0 0,-5 6 0 0 0,2-3 0 0 0,1 1 0 0 0,-3 3 0 0 0,-3 3 0 0 0,-2 3 0 0 0,-2 2 0 0 0,-1 1 0 0 0,-1 1 0 0 0,7 8 0 0 0,10 10 0 0 0,2 2 0 0 0,5 5 0 0 0,6 6 0 0 0,5 5 0 0 0,5 4 0 0 0,2 3 0 0 0,10-6 0 0 0,11-9 0 0 0,1-3 0 0 0,6-4 0 0 0,6-7 0 0 0,4-5 0 0 0,4-4 0 0 0,3-4 0 0 0,2-1 0 0 0,0-1 0 0 0,-8 0 0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17T05:15:59.214"/>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5066 13171 16383 0 0,'8'0'0'0'0,"9"0"0"0"0,10 0 0 0 0,8 0 0 0 0,5 0 0 0 0,-4-7 0 0 0,-1-3 0 0 0,2 0 0 0 0,1 3 0 0 0,-5-6 0 0 0,-1-1 0 0 0,-6-5 0 0 0,-7-7 0 0 0,-7-6 0 0 0,-6-6 0 0 0,-3-3 0 0 0,-10 4 0 0 0,-12 10 0 0 0,-9 8 0 0 0,-8 8 0 0 0,-6 6 0 0 0,-2 4 0 0 0,-2 2 0 0 0,0 0 0 0 0,-1 1 0 0 0,2 0 0 0 0,-1-1 0 0 0,1 0 0 0 0,1-1 0 0 0,0 8 0 0 0,7 9 0 0 0,10 10 0 0 0,10 8 0 0 0,8 5 0 0 0,5 4 0 0 0,3 1 0 0 0,10-7 0 0 0,10-9 0 0 0,10-10 0 0 0,8-9 0 0 0,4-5 0 0 0,3-4 0 0 0,2-2 0 0 0,-15-1 0 0 0,-19 0 0 0 0,-21 1 0 0 0,-15-1 0 0 0,-11 2 0 0 0,-8-1 0 0 0,-3 1 0 0 0,-2 0 0 0 0,0 0 0 0 0,8-8 0 0 0,3-1 0 0 0,8-8 0 0 0,9-8 0 0 0,8-8 0 0 0,6-5 0 0 0,4-4 0 0 0,2-2 0 0 0,2 6 0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0T19:38:23.352"/>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3757 5741 16383 0 0,'8'0'0'0'0,"11"0"0"0"0,9 0 0 0 0,9 8 0 0 0,14 3 0 0 0,6-1 0 0 0,2 6 0 0 0,-2 1 0 0 0,-2-3 0 0 0,-3-4 0 0 0,-10 4 0 0 0,-12 9 0 0 0,-11 7 0 0 0,-17-1 0 0 0,-17-5 0 0 0,-5 1 0 0 0,-8-4 0 0 0,-7-5 0 0 0,-6-6 0 0 0,-3-4 0 0 0,5 5 0 0 0,2 0 0 0 0,-2-9 0 0 0,7-14 0 0 0,0-4 0 0 0,6 1 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01.11.2024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Welcome to your new OneKey MLS experience! As you get started we want to make sure you are prepped and ready to hit the ground running the day you cutover fully to using your new central dashboard provided by Clareity, Matrix, Realist, OneHome and an enhanced MLS-Touch. With that in mind, we’ve divided your onboarding into 3 phases, with clear actions and information for each step of your progression: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19.svg"/><Relationship Id="rId7" Type="http://schemas.openxmlformats.org/officeDocument/2006/relationships/image" Target="../media/image5.svg"/><Relationship Id="rId12" Type="http://schemas.openxmlformats.org/officeDocument/2006/relationships/image" Target="../media/image10.png"/><Relationship Id="rId17" Type="http://schemas.openxmlformats.org/officeDocument/2006/relationships/image" Target="../media/image15.sv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3.svg"/><Relationship Id="rId15" Type="http://schemas.openxmlformats.org/officeDocument/2006/relationships/image" Target="../media/image13.svg"/><Relationship Id="rId10" Type="http://schemas.openxmlformats.org/officeDocument/2006/relationships/image" Target="../media/image8.png"/><Relationship Id="rId19" Type="http://schemas.openxmlformats.org/officeDocument/2006/relationships/image" Target="../media/image17.svg"/><Relationship Id="rId4" Type="http://schemas.openxmlformats.org/officeDocument/2006/relationships/image" Target="../media/image2.png"/><Relationship Id="rId9" Type="http://schemas.openxmlformats.org/officeDocument/2006/relationships/image" Target="../media/image7.sv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46.png"/><Relationship Id="rId4" Type="http://schemas.openxmlformats.org/officeDocument/2006/relationships/image" Target="../media/image45.png"/></Relationships>
</file>

<file path=ppt/slides/_rels/slide1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1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51.png"/><Relationship Id="rId4" Type="http://schemas.openxmlformats.org/officeDocument/2006/relationships/image" Target="../media/image50.png"/></Relationships>
</file>

<file path=ppt/slides/_rels/slide13.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1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7.xml"/><Relationship Id="rId4" Type="http://schemas.openxmlformats.org/officeDocument/2006/relationships/image" Target="../media/image59.png"/></Relationships>
</file>

<file path=ppt/slides/_rels/slide1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1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66.png"/><Relationship Id="rId4" Type="http://schemas.openxmlformats.org/officeDocument/2006/relationships/image" Target="../media/image65.png"/></Relationships>
</file>

<file path=ppt/slides/_rels/slide1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67.png"/><Relationship Id="rId5" Type="http://schemas.openxmlformats.org/officeDocument/2006/relationships/image" Target="../media/image62.png"/><Relationship Id="rId4" Type="http://schemas.openxmlformats.org/officeDocument/2006/relationships/image" Target="../media/image61.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5.sv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31.png"/><Relationship Id="rId7" Type="http://schemas.openxmlformats.org/officeDocument/2006/relationships/image" Target="../media/image33.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customXml" Target="../ink/ink2.xml"/><Relationship Id="rId5" Type="http://schemas.openxmlformats.org/officeDocument/2006/relationships/image" Target="../media/image32.png"/><Relationship Id="rId4" Type="http://schemas.openxmlformats.org/officeDocument/2006/relationships/customXml" Target="../ink/ink1.xml"/></Relationships>
</file>

<file path=ppt/slides/_rels/slide9.xml.rels><?xml version="1.0" encoding="UTF-8" standalone="yes"?>
<Relationships xmlns="http://schemas.openxmlformats.org/package/2006/relationships"><Relationship Id="rId13" Type="http://schemas.openxmlformats.org/officeDocument/2006/relationships/customXml" Target="../ink/ink6.xml"/><Relationship Id="rId18" Type="http://schemas.openxmlformats.org/officeDocument/2006/relationships/image" Target="../media/image43.png"/><Relationship Id="rId3" Type="http://schemas.openxmlformats.org/officeDocument/2006/relationships/image" Target="../media/image34.png"/><Relationship Id="rId7" Type="http://schemas.openxmlformats.org/officeDocument/2006/relationships/customXml" Target="../ink/ink4.xml"/><Relationship Id="rId12" Type="http://schemas.openxmlformats.org/officeDocument/2006/relationships/image" Target="../media/image40.png"/><Relationship Id="rId17" Type="http://schemas.openxmlformats.org/officeDocument/2006/relationships/customXml" Target="../ink/ink8.xml"/><Relationship Id="rId2" Type="http://schemas.openxmlformats.org/officeDocument/2006/relationships/image" Target="../media/image20.png"/><Relationship Id="rId16" Type="http://schemas.openxmlformats.org/officeDocument/2006/relationships/image" Target="../media/image42.png"/><Relationship Id="rId20"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customXml" Target="../ink/ink5.xml"/><Relationship Id="rId5" Type="http://schemas.openxmlformats.org/officeDocument/2006/relationships/image" Target="../media/image36.png"/><Relationship Id="rId15" Type="http://schemas.openxmlformats.org/officeDocument/2006/relationships/customXml" Target="../ink/ink7.xml"/><Relationship Id="rId10" Type="http://schemas.openxmlformats.org/officeDocument/2006/relationships/image" Target="../media/image39.png"/><Relationship Id="rId19" Type="http://schemas.openxmlformats.org/officeDocument/2006/relationships/customXml" Target="../ink/ink9.xml"/><Relationship Id="rId4" Type="http://schemas.openxmlformats.org/officeDocument/2006/relationships/image" Target="../media/image35.png"/><Relationship Id="rId14"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B193E"/>
        </a:solidFill>
        <a:effectLst/>
      </p:bgPr>
    </p:bg>
    <p:spTree>
      <p:nvGrpSpPr>
        <p:cNvPr id="1" name=""/>
        <p:cNvGrpSpPr/>
        <p:nvPr/>
      </p:nvGrpSpPr>
      <p:grpSpPr>
        <a:xfrm>
          <a:off x="0" y="0"/>
          <a:ext cx="0" cy="0"/>
          <a:chOff x="0" y="0"/>
          <a:chExt cx="0" cy="0"/>
        </a:xfrm>
      </p:grpSpPr>
      <p:grpSp>
        <p:nvGrpSpPr>
          <p:cNvPr id="2" name="Group 2"/>
          <p:cNvGrpSpPr/>
          <p:nvPr/>
        </p:nvGrpSpPr>
        <p:grpSpPr>
          <a:xfrm>
            <a:off x="9411889" y="403641"/>
            <a:ext cx="8522962" cy="9515155"/>
            <a:chOff x="0" y="0"/>
            <a:chExt cx="758598" cy="846910"/>
          </a:xfrm>
        </p:grpSpPr>
        <p:sp>
          <p:nvSpPr>
            <p:cNvPr id="3" name="Freeform 3"/>
            <p:cNvSpPr/>
            <p:nvPr/>
          </p:nvSpPr>
          <p:spPr>
            <a:xfrm>
              <a:off x="0" y="0"/>
              <a:ext cx="758598" cy="846910"/>
            </a:xfrm>
            <a:custGeom>
              <a:avLst/>
              <a:gdLst/>
              <a:ahLst/>
              <a:cxnLst/>
              <a:rect l="l" t="t" r="r" b="b"/>
              <a:pathLst>
                <a:path w="758598" h="846910">
                  <a:moveTo>
                    <a:pt x="0" y="0"/>
                  </a:moveTo>
                  <a:lnTo>
                    <a:pt x="758598" y="0"/>
                  </a:lnTo>
                  <a:lnTo>
                    <a:pt x="758598" y="846910"/>
                  </a:lnTo>
                  <a:lnTo>
                    <a:pt x="0" y="846910"/>
                  </a:lnTo>
                  <a:close/>
                </a:path>
              </a:pathLst>
            </a:custGeom>
            <a:solidFill>
              <a:srgbClr val="E65100"/>
            </a:solidFill>
          </p:spPr>
          <p:txBody>
            <a:bodyPr/>
            <a:lstStyle/>
            <a:p>
              <a:endParaRPr lang="en-US"/>
            </a:p>
          </p:txBody>
        </p:sp>
        <p:sp>
          <p:nvSpPr>
            <p:cNvPr id="4" name="TextBox 4"/>
            <p:cNvSpPr txBox="1"/>
            <p:nvPr/>
          </p:nvSpPr>
          <p:spPr>
            <a:xfrm>
              <a:off x="0" y="-38100"/>
              <a:ext cx="758598" cy="885010"/>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1028700" y="589738"/>
            <a:ext cx="3176074" cy="975952"/>
          </a:xfrm>
          <a:custGeom>
            <a:avLst/>
            <a:gdLst/>
            <a:ahLst/>
            <a:cxnLst/>
            <a:rect l="l" t="t" r="r" b="b"/>
            <a:pathLst>
              <a:path w="3176074" h="975952">
                <a:moveTo>
                  <a:pt x="0" y="0"/>
                </a:moveTo>
                <a:lnTo>
                  <a:pt x="3176074" y="0"/>
                </a:lnTo>
                <a:lnTo>
                  <a:pt x="3176074" y="975952"/>
                </a:lnTo>
                <a:lnTo>
                  <a:pt x="0" y="975952"/>
                </a:lnTo>
                <a:lnTo>
                  <a:pt x="0" y="0"/>
                </a:lnTo>
                <a:close/>
              </a:path>
            </a:pathLst>
          </a:custGeom>
          <a:blipFill>
            <a:blip r:embed="rId3"/>
            <a:stretch>
              <a:fillRect/>
            </a:stretch>
          </a:blipFill>
        </p:spPr>
        <p:txBody>
          <a:bodyPr/>
          <a:lstStyle/>
          <a:p>
            <a:endParaRPr lang="en-US"/>
          </a:p>
        </p:txBody>
      </p:sp>
      <p:sp>
        <p:nvSpPr>
          <p:cNvPr id="6" name="Freeform 6"/>
          <p:cNvSpPr/>
          <p:nvPr/>
        </p:nvSpPr>
        <p:spPr>
          <a:xfrm>
            <a:off x="1314450" y="7335918"/>
            <a:ext cx="2732210" cy="2951082"/>
          </a:xfrm>
          <a:custGeom>
            <a:avLst/>
            <a:gdLst/>
            <a:ahLst/>
            <a:cxnLst/>
            <a:rect l="l" t="t" r="r" b="b"/>
            <a:pathLst>
              <a:path w="2732210" h="2951082">
                <a:moveTo>
                  <a:pt x="0" y="0"/>
                </a:moveTo>
                <a:lnTo>
                  <a:pt x="2732210" y="0"/>
                </a:lnTo>
                <a:lnTo>
                  <a:pt x="2732210" y="2951082"/>
                </a:lnTo>
                <a:lnTo>
                  <a:pt x="0" y="295108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a:off x="13673370" y="880734"/>
            <a:ext cx="2324316" cy="4553762"/>
          </a:xfrm>
          <a:custGeom>
            <a:avLst/>
            <a:gdLst/>
            <a:ahLst/>
            <a:cxnLst/>
            <a:rect l="l" t="t" r="r" b="b"/>
            <a:pathLst>
              <a:path w="2324316" h="4553762">
                <a:moveTo>
                  <a:pt x="0" y="0"/>
                </a:moveTo>
                <a:lnTo>
                  <a:pt x="2324316" y="0"/>
                </a:lnTo>
                <a:lnTo>
                  <a:pt x="2324316" y="4553762"/>
                </a:lnTo>
                <a:lnTo>
                  <a:pt x="0" y="455376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rot="4940970">
            <a:off x="9950824" y="3224928"/>
            <a:ext cx="5186300" cy="4114800"/>
          </a:xfrm>
          <a:custGeom>
            <a:avLst/>
            <a:gdLst/>
            <a:ahLst/>
            <a:cxnLst/>
            <a:rect l="l" t="t" r="r" b="b"/>
            <a:pathLst>
              <a:path w="5186300" h="4114800">
                <a:moveTo>
                  <a:pt x="0" y="0"/>
                </a:moveTo>
                <a:lnTo>
                  <a:pt x="5186299" y="0"/>
                </a:lnTo>
                <a:lnTo>
                  <a:pt x="5186299"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9" name="Freeform 9"/>
          <p:cNvSpPr/>
          <p:nvPr/>
        </p:nvSpPr>
        <p:spPr>
          <a:xfrm>
            <a:off x="7052708" y="1035622"/>
            <a:ext cx="3005418" cy="3005418"/>
          </a:xfrm>
          <a:custGeom>
            <a:avLst/>
            <a:gdLst/>
            <a:ahLst/>
            <a:cxnLst/>
            <a:rect l="l" t="t" r="r" b="b"/>
            <a:pathLst>
              <a:path w="3005418" h="3005418">
                <a:moveTo>
                  <a:pt x="0" y="0"/>
                </a:moveTo>
                <a:lnTo>
                  <a:pt x="3005417" y="0"/>
                </a:lnTo>
                <a:lnTo>
                  <a:pt x="3005417" y="3005417"/>
                </a:lnTo>
                <a:lnTo>
                  <a:pt x="0" y="300541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0" name="Freeform 10"/>
          <p:cNvSpPr/>
          <p:nvPr/>
        </p:nvSpPr>
        <p:spPr>
          <a:xfrm>
            <a:off x="7479162" y="1565690"/>
            <a:ext cx="2152509" cy="2014389"/>
          </a:xfrm>
          <a:custGeom>
            <a:avLst/>
            <a:gdLst/>
            <a:ahLst/>
            <a:cxnLst/>
            <a:rect l="l" t="t" r="r" b="b"/>
            <a:pathLst>
              <a:path w="2152509" h="2014389">
                <a:moveTo>
                  <a:pt x="0" y="0"/>
                </a:moveTo>
                <a:lnTo>
                  <a:pt x="2152509" y="0"/>
                </a:lnTo>
                <a:lnTo>
                  <a:pt x="2152509" y="2014389"/>
                </a:lnTo>
                <a:lnTo>
                  <a:pt x="0" y="2014389"/>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11" name="TextBox 11"/>
          <p:cNvSpPr txBox="1"/>
          <p:nvPr/>
        </p:nvSpPr>
        <p:spPr>
          <a:xfrm>
            <a:off x="1314450" y="3009301"/>
            <a:ext cx="7240967" cy="2302553"/>
          </a:xfrm>
          <a:prstGeom prst="rect">
            <a:avLst/>
          </a:prstGeom>
        </p:spPr>
        <p:txBody>
          <a:bodyPr lIns="0" tIns="0" rIns="0" bIns="0" rtlCol="0" anchor="t">
            <a:spAutoFit/>
          </a:bodyPr>
          <a:lstStyle/>
          <a:p>
            <a:pPr>
              <a:lnSpc>
                <a:spcPts val="8745"/>
              </a:lnSpc>
            </a:pPr>
            <a:r>
              <a:rPr lang="en-US" sz="9100" b="1" dirty="0">
                <a:solidFill>
                  <a:srgbClr val="FCCB4F"/>
                </a:solidFill>
                <a:latin typeface="Martel Heavy"/>
                <a:cs typeface="Martel Heavy"/>
                <a:sym typeface="Martel Heavy"/>
              </a:rPr>
              <a:t>Listing Manager</a:t>
            </a:r>
            <a:endParaRPr lang="en-US" dirty="0"/>
          </a:p>
        </p:txBody>
      </p:sp>
      <p:sp>
        <p:nvSpPr>
          <p:cNvPr id="12" name="TextBox 12"/>
          <p:cNvSpPr txBox="1"/>
          <p:nvPr/>
        </p:nvSpPr>
        <p:spPr>
          <a:xfrm>
            <a:off x="1314450" y="5349003"/>
            <a:ext cx="7240967" cy="748665"/>
          </a:xfrm>
          <a:prstGeom prst="rect">
            <a:avLst/>
          </a:prstGeom>
        </p:spPr>
        <p:txBody>
          <a:bodyPr lIns="0" tIns="0" rIns="0" bIns="0" rtlCol="0" anchor="t">
            <a:spAutoFit/>
          </a:bodyPr>
          <a:lstStyle/>
          <a:p>
            <a:pPr algn="l">
              <a:lnSpc>
                <a:spcPts val="2880"/>
              </a:lnSpc>
            </a:pPr>
            <a:r>
              <a:rPr lang="en-US" sz="3000" b="1">
                <a:solidFill>
                  <a:srgbClr val="FFFFFF"/>
                </a:solidFill>
                <a:latin typeface="Martel Heavy"/>
                <a:ea typeface="Martel Heavy"/>
                <a:cs typeface="Martel Heavy"/>
                <a:sym typeface="Martel Heavy"/>
              </a:rPr>
              <a:t>Stratus-to-Matrix </a:t>
            </a:r>
          </a:p>
          <a:p>
            <a:pPr algn="l">
              <a:lnSpc>
                <a:spcPts val="2880"/>
              </a:lnSpc>
            </a:pPr>
            <a:r>
              <a:rPr lang="en-US" sz="3000" b="1">
                <a:solidFill>
                  <a:srgbClr val="FFFFFF"/>
                </a:solidFill>
                <a:latin typeface="Martel Heavy"/>
                <a:ea typeface="Martel Heavy"/>
                <a:cs typeface="Martel Heavy"/>
                <a:sym typeface="Martel Heavy"/>
              </a:rPr>
              <a:t>Train-the-Trainer</a:t>
            </a:r>
          </a:p>
        </p:txBody>
      </p:sp>
      <p:grpSp>
        <p:nvGrpSpPr>
          <p:cNvPr id="13" name="Group 13"/>
          <p:cNvGrpSpPr/>
          <p:nvPr/>
        </p:nvGrpSpPr>
        <p:grpSpPr>
          <a:xfrm>
            <a:off x="9235794" y="4996273"/>
            <a:ext cx="3584882" cy="3313469"/>
            <a:chOff x="0" y="0"/>
            <a:chExt cx="4779843" cy="4417958"/>
          </a:xfrm>
        </p:grpSpPr>
        <p:sp>
          <p:nvSpPr>
            <p:cNvPr id="14" name="Freeform 14"/>
            <p:cNvSpPr/>
            <p:nvPr/>
          </p:nvSpPr>
          <p:spPr>
            <a:xfrm>
              <a:off x="0" y="0"/>
              <a:ext cx="4007224" cy="4007224"/>
            </a:xfrm>
            <a:custGeom>
              <a:avLst/>
              <a:gdLst/>
              <a:ahLst/>
              <a:cxnLst/>
              <a:rect l="l" t="t" r="r" b="b"/>
              <a:pathLst>
                <a:path w="4007224" h="4007224">
                  <a:moveTo>
                    <a:pt x="0" y="0"/>
                  </a:moveTo>
                  <a:lnTo>
                    <a:pt x="4007224" y="0"/>
                  </a:lnTo>
                  <a:lnTo>
                    <a:pt x="4007224" y="4007224"/>
                  </a:lnTo>
                  <a:lnTo>
                    <a:pt x="0" y="4007224"/>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15" name="Freeform 15"/>
            <p:cNvSpPr/>
            <p:nvPr/>
          </p:nvSpPr>
          <p:spPr>
            <a:xfrm>
              <a:off x="527837" y="366151"/>
              <a:ext cx="4252006" cy="4051808"/>
            </a:xfrm>
            <a:custGeom>
              <a:avLst/>
              <a:gdLst/>
              <a:ahLst/>
              <a:cxnLst/>
              <a:rect l="l" t="t" r="r" b="b"/>
              <a:pathLst>
                <a:path w="4252006" h="4051808">
                  <a:moveTo>
                    <a:pt x="0" y="0"/>
                  </a:moveTo>
                  <a:lnTo>
                    <a:pt x="4252006" y="0"/>
                  </a:lnTo>
                  <a:lnTo>
                    <a:pt x="4252006" y="4051807"/>
                  </a:lnTo>
                  <a:lnTo>
                    <a:pt x="0" y="4051807"/>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grpSp>
      <p:sp>
        <p:nvSpPr>
          <p:cNvPr id="16" name="Freeform 16"/>
          <p:cNvSpPr/>
          <p:nvPr/>
        </p:nvSpPr>
        <p:spPr>
          <a:xfrm>
            <a:off x="14670471" y="6252882"/>
            <a:ext cx="3005418" cy="3005418"/>
          </a:xfrm>
          <a:custGeom>
            <a:avLst/>
            <a:gdLst/>
            <a:ahLst/>
            <a:cxnLst/>
            <a:rect l="l" t="t" r="r" b="b"/>
            <a:pathLst>
              <a:path w="3005418" h="3005418">
                <a:moveTo>
                  <a:pt x="0" y="0"/>
                </a:moveTo>
                <a:lnTo>
                  <a:pt x="3005418" y="0"/>
                </a:lnTo>
                <a:lnTo>
                  <a:pt x="3005418" y="3005418"/>
                </a:lnTo>
                <a:lnTo>
                  <a:pt x="0" y="3005418"/>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sp>
        <p:nvSpPr>
          <p:cNvPr id="17" name="Freeform 17"/>
          <p:cNvSpPr/>
          <p:nvPr/>
        </p:nvSpPr>
        <p:spPr>
          <a:xfrm>
            <a:off x="14502754" y="6498982"/>
            <a:ext cx="3340852" cy="3621520"/>
          </a:xfrm>
          <a:custGeom>
            <a:avLst/>
            <a:gdLst/>
            <a:ahLst/>
            <a:cxnLst/>
            <a:rect l="l" t="t" r="r" b="b"/>
            <a:pathLst>
              <a:path w="3340852" h="3621520">
                <a:moveTo>
                  <a:pt x="0" y="0"/>
                </a:moveTo>
                <a:lnTo>
                  <a:pt x="3340852" y="0"/>
                </a:lnTo>
                <a:lnTo>
                  <a:pt x="3340852" y="3621520"/>
                </a:lnTo>
                <a:lnTo>
                  <a:pt x="0" y="3621520"/>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B193E"/>
        </a:solidFill>
        <a:effectLst/>
      </p:bgPr>
    </p:bg>
    <p:spTree>
      <p:nvGrpSpPr>
        <p:cNvPr id="1" name=""/>
        <p:cNvGrpSpPr/>
        <p:nvPr/>
      </p:nvGrpSpPr>
      <p:grpSpPr>
        <a:xfrm>
          <a:off x="0" y="0"/>
          <a:ext cx="0" cy="0"/>
          <a:chOff x="0" y="0"/>
          <a:chExt cx="0" cy="0"/>
        </a:xfrm>
      </p:grpSpPr>
      <p:sp>
        <p:nvSpPr>
          <p:cNvPr id="2" name="TextBox 2"/>
          <p:cNvSpPr txBox="1"/>
          <p:nvPr/>
        </p:nvSpPr>
        <p:spPr>
          <a:xfrm>
            <a:off x="1289085" y="228512"/>
            <a:ext cx="12531731" cy="1123384"/>
          </a:xfrm>
          <a:prstGeom prst="rect">
            <a:avLst/>
          </a:prstGeom>
        </p:spPr>
        <p:txBody>
          <a:bodyPr lIns="0" tIns="0" rIns="0" bIns="0" rtlCol="0" anchor="t">
            <a:spAutoFit/>
          </a:bodyPr>
          <a:lstStyle/>
          <a:p>
            <a:pPr>
              <a:lnSpc>
                <a:spcPts val="8699"/>
              </a:lnSpc>
            </a:pPr>
            <a:r>
              <a:rPr lang="en-US" sz="7450" b="1" dirty="0">
                <a:solidFill>
                  <a:srgbClr val="FCCB4F"/>
                </a:solidFill>
                <a:latin typeface="Martel Heavy"/>
                <a:ea typeface="Martel Heavy"/>
                <a:cs typeface="Martel Heavy"/>
                <a:sym typeface="Martel Heavy"/>
              </a:rPr>
              <a:t>Photos</a:t>
            </a:r>
            <a:endParaRPr lang="en-US" sz="7499" b="1" dirty="0">
              <a:solidFill>
                <a:srgbClr val="FCCB4F"/>
              </a:solidFill>
              <a:latin typeface="Martel Heavy"/>
              <a:ea typeface="Martel Heavy"/>
              <a:cs typeface="Martel Heavy"/>
            </a:endParaRPr>
          </a:p>
        </p:txBody>
      </p:sp>
      <p:sp>
        <p:nvSpPr>
          <p:cNvPr id="7" name="Freeform 7"/>
          <p:cNvSpPr/>
          <p:nvPr/>
        </p:nvSpPr>
        <p:spPr>
          <a:xfrm>
            <a:off x="16931369" y="8938908"/>
            <a:ext cx="1045664" cy="1046362"/>
          </a:xfrm>
          <a:custGeom>
            <a:avLst/>
            <a:gdLst/>
            <a:ahLst/>
            <a:cxnLst/>
            <a:rect l="l" t="t" r="r" b="b"/>
            <a:pathLst>
              <a:path w="1045664" h="1046362">
                <a:moveTo>
                  <a:pt x="0" y="0"/>
                </a:moveTo>
                <a:lnTo>
                  <a:pt x="1045664" y="0"/>
                </a:lnTo>
                <a:lnTo>
                  <a:pt x="1045664" y="1046361"/>
                </a:lnTo>
                <a:lnTo>
                  <a:pt x="0" y="1046361"/>
                </a:lnTo>
                <a:lnTo>
                  <a:pt x="0" y="0"/>
                </a:lnTo>
                <a:close/>
              </a:path>
            </a:pathLst>
          </a:custGeom>
          <a:blipFill>
            <a:blip r:embed="rId2"/>
            <a:stretch>
              <a:fillRect/>
            </a:stretch>
          </a:blipFill>
        </p:spPr>
        <p:txBody>
          <a:bodyPr/>
          <a:lstStyle/>
          <a:p>
            <a:endParaRPr lang="en-US"/>
          </a:p>
        </p:txBody>
      </p:sp>
      <p:pic>
        <p:nvPicPr>
          <p:cNvPr id="23" name="Picture 22" descr="A screenshot of a computer&#10;&#10;Description automatically generated">
            <a:extLst>
              <a:ext uri="{FF2B5EF4-FFF2-40B4-BE49-F238E27FC236}">
                <a16:creationId xmlns:a16="http://schemas.microsoft.com/office/drawing/2014/main" id="{772EE824-B156-921E-B0CF-4E2C7B1E7E10}"/>
              </a:ext>
            </a:extLst>
          </p:cNvPr>
          <p:cNvPicPr>
            <a:picLocks noChangeAspect="1"/>
          </p:cNvPicPr>
          <p:nvPr/>
        </p:nvPicPr>
        <p:blipFill>
          <a:blip r:embed="rId3"/>
          <a:stretch>
            <a:fillRect/>
          </a:stretch>
        </p:blipFill>
        <p:spPr>
          <a:xfrm>
            <a:off x="789189" y="3038656"/>
            <a:ext cx="8867775" cy="6524625"/>
          </a:xfrm>
          <a:prstGeom prst="rect">
            <a:avLst/>
          </a:prstGeom>
        </p:spPr>
      </p:pic>
      <p:sp>
        <p:nvSpPr>
          <p:cNvPr id="20" name="Rectangle 19">
            <a:extLst>
              <a:ext uri="{FF2B5EF4-FFF2-40B4-BE49-F238E27FC236}">
                <a16:creationId xmlns:a16="http://schemas.microsoft.com/office/drawing/2014/main" id="{D6359989-08AA-2782-83E7-89ABB05A2646}"/>
              </a:ext>
            </a:extLst>
          </p:cNvPr>
          <p:cNvSpPr/>
          <p:nvPr/>
        </p:nvSpPr>
        <p:spPr>
          <a:xfrm>
            <a:off x="2191861" y="3715737"/>
            <a:ext cx="1049990" cy="52743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descr="A screenshot of a document&#10;&#10;Description automatically generated">
            <a:extLst>
              <a:ext uri="{FF2B5EF4-FFF2-40B4-BE49-F238E27FC236}">
                <a16:creationId xmlns:a16="http://schemas.microsoft.com/office/drawing/2014/main" id="{B74E1DC2-DB07-6FBB-AC04-B87E5A79D281}"/>
              </a:ext>
            </a:extLst>
          </p:cNvPr>
          <p:cNvPicPr>
            <a:picLocks noChangeAspect="1"/>
          </p:cNvPicPr>
          <p:nvPr/>
        </p:nvPicPr>
        <p:blipFill>
          <a:blip r:embed="rId4"/>
          <a:stretch>
            <a:fillRect/>
          </a:stretch>
        </p:blipFill>
        <p:spPr>
          <a:xfrm>
            <a:off x="10899635" y="2849180"/>
            <a:ext cx="4766238" cy="6895538"/>
          </a:xfrm>
          <a:prstGeom prst="rect">
            <a:avLst/>
          </a:prstGeom>
        </p:spPr>
      </p:pic>
      <p:pic>
        <p:nvPicPr>
          <p:cNvPr id="27" name="Picture 26" descr="A green sign with white text&#10;&#10;Description automatically generated">
            <a:extLst>
              <a:ext uri="{FF2B5EF4-FFF2-40B4-BE49-F238E27FC236}">
                <a16:creationId xmlns:a16="http://schemas.microsoft.com/office/drawing/2014/main" id="{B91F934C-2693-CD20-3ACA-712F70F51168}"/>
              </a:ext>
            </a:extLst>
          </p:cNvPr>
          <p:cNvPicPr>
            <a:picLocks noChangeAspect="1"/>
          </p:cNvPicPr>
          <p:nvPr/>
        </p:nvPicPr>
        <p:blipFill>
          <a:blip r:embed="rId5"/>
          <a:stretch>
            <a:fillRect/>
          </a:stretch>
        </p:blipFill>
        <p:spPr>
          <a:xfrm>
            <a:off x="314325" y="1345557"/>
            <a:ext cx="17659350" cy="1143000"/>
          </a:xfrm>
          <a:prstGeom prst="rect">
            <a:avLst/>
          </a:prstGeom>
        </p:spPr>
      </p:pic>
      <p:sp>
        <p:nvSpPr>
          <p:cNvPr id="4" name="Rectangle 3">
            <a:extLst>
              <a:ext uri="{FF2B5EF4-FFF2-40B4-BE49-F238E27FC236}">
                <a16:creationId xmlns:a16="http://schemas.microsoft.com/office/drawing/2014/main" id="{24EF427A-2F1C-6297-3CBD-4666C36F2927}"/>
              </a:ext>
            </a:extLst>
          </p:cNvPr>
          <p:cNvSpPr/>
          <p:nvPr/>
        </p:nvSpPr>
        <p:spPr>
          <a:xfrm>
            <a:off x="2906648" y="8657162"/>
            <a:ext cx="1357207" cy="62909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A6F90C2-80DB-E46F-B0B0-1C7FC3A16BFD}"/>
              </a:ext>
            </a:extLst>
          </p:cNvPr>
          <p:cNvSpPr/>
          <p:nvPr/>
        </p:nvSpPr>
        <p:spPr>
          <a:xfrm>
            <a:off x="4570510" y="8469074"/>
            <a:ext cx="3860230" cy="817178"/>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211D4E21-54FF-F310-BC7E-079D389E7928}"/>
              </a:ext>
            </a:extLst>
          </p:cNvPr>
          <p:cNvSpPr/>
          <p:nvPr/>
        </p:nvSpPr>
        <p:spPr>
          <a:xfrm>
            <a:off x="2329405" y="5063924"/>
            <a:ext cx="5830746" cy="2893670"/>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BC27D47-F098-2CB4-451B-407BF236DCC8}"/>
              </a:ext>
            </a:extLst>
          </p:cNvPr>
          <p:cNvSpPr/>
          <p:nvPr/>
        </p:nvSpPr>
        <p:spPr>
          <a:xfrm>
            <a:off x="3295790" y="3840853"/>
            <a:ext cx="966034" cy="27993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8487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 grpId="0" animBg="1"/>
      <p:bldP spid="6"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B193E"/>
        </a:solidFill>
        <a:effectLst/>
      </p:bgPr>
    </p:bg>
    <p:spTree>
      <p:nvGrpSpPr>
        <p:cNvPr id="1" name=""/>
        <p:cNvGrpSpPr/>
        <p:nvPr/>
      </p:nvGrpSpPr>
      <p:grpSpPr>
        <a:xfrm>
          <a:off x="0" y="0"/>
          <a:ext cx="0" cy="0"/>
          <a:chOff x="0" y="0"/>
          <a:chExt cx="0" cy="0"/>
        </a:xfrm>
      </p:grpSpPr>
      <p:sp>
        <p:nvSpPr>
          <p:cNvPr id="2" name="TextBox 2"/>
          <p:cNvSpPr txBox="1"/>
          <p:nvPr/>
        </p:nvSpPr>
        <p:spPr>
          <a:xfrm>
            <a:off x="496605" y="548552"/>
            <a:ext cx="17002451" cy="1123384"/>
          </a:xfrm>
          <a:prstGeom prst="rect">
            <a:avLst/>
          </a:prstGeom>
        </p:spPr>
        <p:txBody>
          <a:bodyPr wrap="square" lIns="0" tIns="0" rIns="0" bIns="0" rtlCol="0" anchor="t">
            <a:spAutoFit/>
          </a:bodyPr>
          <a:lstStyle/>
          <a:p>
            <a:pPr>
              <a:lnSpc>
                <a:spcPts val="8699"/>
              </a:lnSpc>
            </a:pPr>
            <a:r>
              <a:rPr lang="en-US" sz="7450" b="1" dirty="0">
                <a:solidFill>
                  <a:srgbClr val="FCCB4F"/>
                </a:solidFill>
                <a:latin typeface="Martel Heavy"/>
                <a:ea typeface="Martel Heavy"/>
                <a:cs typeface="Martel Heavy"/>
                <a:sym typeface="Martel Heavy"/>
              </a:rPr>
              <a:t>Photo Captions &amp; Descriptions </a:t>
            </a:r>
            <a:endParaRPr lang="en-US" sz="7499" b="1" dirty="0">
              <a:solidFill>
                <a:srgbClr val="FCCB4F"/>
              </a:solidFill>
              <a:latin typeface="Martel Heavy"/>
              <a:ea typeface="Martel Heavy"/>
              <a:cs typeface="Martel Heavy"/>
            </a:endParaRPr>
          </a:p>
        </p:txBody>
      </p:sp>
      <p:sp>
        <p:nvSpPr>
          <p:cNvPr id="7" name="Freeform 7"/>
          <p:cNvSpPr/>
          <p:nvPr/>
        </p:nvSpPr>
        <p:spPr>
          <a:xfrm>
            <a:off x="16931369" y="8938908"/>
            <a:ext cx="1045664" cy="1046362"/>
          </a:xfrm>
          <a:custGeom>
            <a:avLst/>
            <a:gdLst/>
            <a:ahLst/>
            <a:cxnLst/>
            <a:rect l="l" t="t" r="r" b="b"/>
            <a:pathLst>
              <a:path w="1045664" h="1046362">
                <a:moveTo>
                  <a:pt x="0" y="0"/>
                </a:moveTo>
                <a:lnTo>
                  <a:pt x="1045664" y="0"/>
                </a:lnTo>
                <a:lnTo>
                  <a:pt x="1045664" y="1046361"/>
                </a:lnTo>
                <a:lnTo>
                  <a:pt x="0" y="1046361"/>
                </a:lnTo>
                <a:lnTo>
                  <a:pt x="0" y="0"/>
                </a:lnTo>
                <a:close/>
              </a:path>
            </a:pathLst>
          </a:custGeom>
          <a:blipFill>
            <a:blip r:embed="rId2"/>
            <a:stretch>
              <a:fillRect/>
            </a:stretch>
          </a:blipFill>
        </p:spPr>
        <p:txBody>
          <a:bodyPr/>
          <a:lstStyle/>
          <a:p>
            <a:endParaRPr lang="en-US"/>
          </a:p>
        </p:txBody>
      </p:sp>
      <p:pic>
        <p:nvPicPr>
          <p:cNvPr id="3" name="Picture 2" descr="Screenshots of a home app&#10;&#10;Description automatically generated">
            <a:extLst>
              <a:ext uri="{FF2B5EF4-FFF2-40B4-BE49-F238E27FC236}">
                <a16:creationId xmlns:a16="http://schemas.microsoft.com/office/drawing/2014/main" id="{9AEEFCA6-273E-B186-0349-D8493F3D96E4}"/>
              </a:ext>
            </a:extLst>
          </p:cNvPr>
          <p:cNvPicPr>
            <a:picLocks noChangeAspect="1"/>
          </p:cNvPicPr>
          <p:nvPr/>
        </p:nvPicPr>
        <p:blipFill>
          <a:blip r:embed="rId3"/>
          <a:stretch>
            <a:fillRect/>
          </a:stretch>
        </p:blipFill>
        <p:spPr>
          <a:xfrm>
            <a:off x="498628" y="2459837"/>
            <a:ext cx="14387813" cy="6024381"/>
          </a:xfrm>
          <a:prstGeom prst="rect">
            <a:avLst/>
          </a:prstGeom>
        </p:spPr>
      </p:pic>
      <p:sp>
        <p:nvSpPr>
          <p:cNvPr id="4" name="Rectangle 3">
            <a:extLst>
              <a:ext uri="{FF2B5EF4-FFF2-40B4-BE49-F238E27FC236}">
                <a16:creationId xmlns:a16="http://schemas.microsoft.com/office/drawing/2014/main" id="{31E8A141-7D14-16BD-6824-C704962B02DA}"/>
              </a:ext>
            </a:extLst>
          </p:cNvPr>
          <p:cNvSpPr/>
          <p:nvPr/>
        </p:nvSpPr>
        <p:spPr>
          <a:xfrm>
            <a:off x="640080" y="6217919"/>
            <a:ext cx="14142720" cy="50292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73426DB-BEE3-E753-0E59-E1FB7DC47A91}"/>
              </a:ext>
            </a:extLst>
          </p:cNvPr>
          <p:cNvSpPr/>
          <p:nvPr/>
        </p:nvSpPr>
        <p:spPr>
          <a:xfrm>
            <a:off x="640079" y="7010398"/>
            <a:ext cx="14142720" cy="132588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screenshot of a phone&#10;&#10;Description automatically generated">
            <a:extLst>
              <a:ext uri="{FF2B5EF4-FFF2-40B4-BE49-F238E27FC236}">
                <a16:creationId xmlns:a16="http://schemas.microsoft.com/office/drawing/2014/main" id="{60793750-64C7-258C-66E8-97A22A18F54A}"/>
              </a:ext>
            </a:extLst>
          </p:cNvPr>
          <p:cNvPicPr>
            <a:picLocks noChangeAspect="1"/>
          </p:cNvPicPr>
          <p:nvPr/>
        </p:nvPicPr>
        <p:blipFill>
          <a:blip r:embed="rId4"/>
          <a:stretch>
            <a:fillRect/>
          </a:stretch>
        </p:blipFill>
        <p:spPr>
          <a:xfrm>
            <a:off x="15434310" y="3443288"/>
            <a:ext cx="2324100" cy="3095625"/>
          </a:xfrm>
          <a:prstGeom prst="rect">
            <a:avLst/>
          </a:prstGeom>
          <a:ln>
            <a:noFill/>
          </a:ln>
          <a:effectLst>
            <a:outerShdw blurRad="292100" dist="139700" dir="2700000" algn="tl" rotWithShape="0">
              <a:srgbClr val="333333">
                <a:alpha val="65000"/>
              </a:srgbClr>
            </a:outerShdw>
          </a:effectLst>
        </p:spPr>
      </p:pic>
      <p:sp>
        <p:nvSpPr>
          <p:cNvPr id="8" name="Rectangle: Rounded Corners 7">
            <a:extLst>
              <a:ext uri="{FF2B5EF4-FFF2-40B4-BE49-F238E27FC236}">
                <a16:creationId xmlns:a16="http://schemas.microsoft.com/office/drawing/2014/main" id="{7615CA50-9E9A-C180-B9E0-7B11D812C789}"/>
              </a:ext>
            </a:extLst>
          </p:cNvPr>
          <p:cNvSpPr/>
          <p:nvPr/>
        </p:nvSpPr>
        <p:spPr>
          <a:xfrm>
            <a:off x="12207240" y="3413760"/>
            <a:ext cx="487680" cy="518160"/>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9009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B193E"/>
        </a:solidFill>
        <a:effectLst/>
      </p:bgPr>
    </p:bg>
    <p:spTree>
      <p:nvGrpSpPr>
        <p:cNvPr id="1" name=""/>
        <p:cNvGrpSpPr/>
        <p:nvPr/>
      </p:nvGrpSpPr>
      <p:grpSpPr>
        <a:xfrm>
          <a:off x="0" y="0"/>
          <a:ext cx="0" cy="0"/>
          <a:chOff x="0" y="0"/>
          <a:chExt cx="0" cy="0"/>
        </a:xfrm>
      </p:grpSpPr>
      <p:sp>
        <p:nvSpPr>
          <p:cNvPr id="2" name="TextBox 2"/>
          <p:cNvSpPr txBox="1"/>
          <p:nvPr/>
        </p:nvSpPr>
        <p:spPr>
          <a:xfrm>
            <a:off x="1289085" y="228512"/>
            <a:ext cx="12531731" cy="1123384"/>
          </a:xfrm>
          <a:prstGeom prst="rect">
            <a:avLst/>
          </a:prstGeom>
        </p:spPr>
        <p:txBody>
          <a:bodyPr lIns="0" tIns="0" rIns="0" bIns="0" rtlCol="0" anchor="t">
            <a:spAutoFit/>
          </a:bodyPr>
          <a:lstStyle/>
          <a:p>
            <a:pPr>
              <a:lnSpc>
                <a:spcPts val="8699"/>
              </a:lnSpc>
            </a:pPr>
            <a:r>
              <a:rPr lang="en-US" sz="7450" b="1" dirty="0">
                <a:solidFill>
                  <a:srgbClr val="FCCB4F"/>
                </a:solidFill>
                <a:latin typeface="Martel Heavy"/>
                <a:ea typeface="Martel Heavy"/>
                <a:cs typeface="Martel Heavy"/>
                <a:sym typeface="Martel Heavy"/>
              </a:rPr>
              <a:t>Save and Submit</a:t>
            </a:r>
            <a:endParaRPr lang="en-US" sz="7499" b="1" dirty="0">
              <a:solidFill>
                <a:srgbClr val="FCCB4F"/>
              </a:solidFill>
              <a:latin typeface="Martel Heavy"/>
              <a:ea typeface="Martel Heavy"/>
              <a:cs typeface="Martel Heavy"/>
            </a:endParaRPr>
          </a:p>
        </p:txBody>
      </p:sp>
      <p:sp>
        <p:nvSpPr>
          <p:cNvPr id="7" name="Freeform 7"/>
          <p:cNvSpPr/>
          <p:nvPr/>
        </p:nvSpPr>
        <p:spPr>
          <a:xfrm>
            <a:off x="16931369" y="8938908"/>
            <a:ext cx="1045664" cy="1046362"/>
          </a:xfrm>
          <a:custGeom>
            <a:avLst/>
            <a:gdLst/>
            <a:ahLst/>
            <a:cxnLst/>
            <a:rect l="l" t="t" r="r" b="b"/>
            <a:pathLst>
              <a:path w="1045664" h="1046362">
                <a:moveTo>
                  <a:pt x="0" y="0"/>
                </a:moveTo>
                <a:lnTo>
                  <a:pt x="1045664" y="0"/>
                </a:lnTo>
                <a:lnTo>
                  <a:pt x="1045664" y="1046361"/>
                </a:lnTo>
                <a:lnTo>
                  <a:pt x="0" y="1046361"/>
                </a:lnTo>
                <a:lnTo>
                  <a:pt x="0" y="0"/>
                </a:lnTo>
                <a:close/>
              </a:path>
            </a:pathLst>
          </a:custGeom>
          <a:blipFill>
            <a:blip r:embed="rId2"/>
            <a:stretch>
              <a:fillRect/>
            </a:stretch>
          </a:blipFill>
        </p:spPr>
        <p:txBody>
          <a:bodyPr/>
          <a:lstStyle/>
          <a:p>
            <a:endParaRPr lang="en-US"/>
          </a:p>
        </p:txBody>
      </p:sp>
      <p:pic>
        <p:nvPicPr>
          <p:cNvPr id="19" name="Picture 18" descr="A screenshot of a computer&#10;&#10;Description automatically generated">
            <a:extLst>
              <a:ext uri="{FF2B5EF4-FFF2-40B4-BE49-F238E27FC236}">
                <a16:creationId xmlns:a16="http://schemas.microsoft.com/office/drawing/2014/main" id="{523A2575-04B6-F69A-3F14-46E60AC9BB74}"/>
              </a:ext>
            </a:extLst>
          </p:cNvPr>
          <p:cNvPicPr>
            <a:picLocks noChangeAspect="1"/>
          </p:cNvPicPr>
          <p:nvPr/>
        </p:nvPicPr>
        <p:blipFill>
          <a:blip r:embed="rId3"/>
          <a:srcRect r="-121" b="76062"/>
          <a:stretch/>
        </p:blipFill>
        <p:spPr>
          <a:xfrm>
            <a:off x="1084553" y="1440316"/>
            <a:ext cx="15450929" cy="2319039"/>
          </a:xfrm>
          <a:prstGeom prst="rect">
            <a:avLst/>
          </a:prstGeom>
        </p:spPr>
      </p:pic>
      <p:sp>
        <p:nvSpPr>
          <p:cNvPr id="20" name="Rectangle 19">
            <a:extLst>
              <a:ext uri="{FF2B5EF4-FFF2-40B4-BE49-F238E27FC236}">
                <a16:creationId xmlns:a16="http://schemas.microsoft.com/office/drawing/2014/main" id="{D6359989-08AA-2782-83E7-89ABB05A2646}"/>
              </a:ext>
            </a:extLst>
          </p:cNvPr>
          <p:cNvSpPr/>
          <p:nvPr/>
        </p:nvSpPr>
        <p:spPr>
          <a:xfrm>
            <a:off x="11637818" y="1439883"/>
            <a:ext cx="3889168" cy="846115"/>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A screenshot of a computer&#10;&#10;Description automatically generated">
            <a:extLst>
              <a:ext uri="{FF2B5EF4-FFF2-40B4-BE49-F238E27FC236}">
                <a16:creationId xmlns:a16="http://schemas.microsoft.com/office/drawing/2014/main" id="{538DF314-5D21-51B9-1FBD-F587F26923DD}"/>
              </a:ext>
            </a:extLst>
          </p:cNvPr>
          <p:cNvPicPr>
            <a:picLocks noChangeAspect="1"/>
          </p:cNvPicPr>
          <p:nvPr/>
        </p:nvPicPr>
        <p:blipFill>
          <a:blip r:embed="rId4"/>
          <a:srcRect r="-75" b="29850"/>
          <a:stretch/>
        </p:blipFill>
        <p:spPr>
          <a:xfrm>
            <a:off x="2662733" y="4263489"/>
            <a:ext cx="12868231" cy="2317633"/>
          </a:xfrm>
          <a:prstGeom prst="rect">
            <a:avLst/>
          </a:prstGeom>
        </p:spPr>
      </p:pic>
      <p:pic>
        <p:nvPicPr>
          <p:cNvPr id="3" name="Picture 2" descr="A screenshot of a computer&#10;&#10;Description automatically generated">
            <a:extLst>
              <a:ext uri="{FF2B5EF4-FFF2-40B4-BE49-F238E27FC236}">
                <a16:creationId xmlns:a16="http://schemas.microsoft.com/office/drawing/2014/main" id="{B6764816-3B75-EA53-0077-E6CAE22E305F}"/>
              </a:ext>
            </a:extLst>
          </p:cNvPr>
          <p:cNvPicPr>
            <a:picLocks noChangeAspect="1"/>
          </p:cNvPicPr>
          <p:nvPr/>
        </p:nvPicPr>
        <p:blipFill>
          <a:blip r:embed="rId5"/>
          <a:stretch>
            <a:fillRect/>
          </a:stretch>
        </p:blipFill>
        <p:spPr>
          <a:xfrm>
            <a:off x="5577258" y="6843527"/>
            <a:ext cx="7148326" cy="3146218"/>
          </a:xfrm>
          <a:prstGeom prst="rect">
            <a:avLst/>
          </a:prstGeom>
        </p:spPr>
      </p:pic>
    </p:spTree>
    <p:extLst>
      <p:ext uri="{BB962C8B-B14F-4D97-AF65-F5344CB8AC3E}">
        <p14:creationId xmlns:p14="http://schemas.microsoft.com/office/powerpoint/2010/main" val="2949439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B193E"/>
        </a:solidFill>
        <a:effectLst/>
      </p:bgPr>
    </p:bg>
    <p:spTree>
      <p:nvGrpSpPr>
        <p:cNvPr id="1" name=""/>
        <p:cNvGrpSpPr/>
        <p:nvPr/>
      </p:nvGrpSpPr>
      <p:grpSpPr>
        <a:xfrm>
          <a:off x="0" y="0"/>
          <a:ext cx="0" cy="0"/>
          <a:chOff x="0" y="0"/>
          <a:chExt cx="0" cy="0"/>
        </a:xfrm>
      </p:grpSpPr>
      <p:sp>
        <p:nvSpPr>
          <p:cNvPr id="2" name="TextBox 2"/>
          <p:cNvSpPr txBox="1"/>
          <p:nvPr/>
        </p:nvSpPr>
        <p:spPr>
          <a:xfrm>
            <a:off x="908085" y="213272"/>
            <a:ext cx="16875131" cy="1123384"/>
          </a:xfrm>
          <a:prstGeom prst="rect">
            <a:avLst/>
          </a:prstGeom>
        </p:spPr>
        <p:txBody>
          <a:bodyPr wrap="square" lIns="0" tIns="0" rIns="0" bIns="0" rtlCol="0" anchor="t">
            <a:spAutoFit/>
          </a:bodyPr>
          <a:lstStyle/>
          <a:p>
            <a:pPr>
              <a:lnSpc>
                <a:spcPts val="8699"/>
              </a:lnSpc>
            </a:pPr>
            <a:r>
              <a:rPr lang="en-US" sz="7450" b="1" dirty="0">
                <a:solidFill>
                  <a:srgbClr val="FCCB4F"/>
                </a:solidFill>
                <a:latin typeface="Martel Heavy"/>
                <a:ea typeface="Martel Heavy"/>
                <a:cs typeface="Martel Heavy"/>
                <a:sym typeface="Martel Heavy"/>
              </a:rPr>
              <a:t>Overview - Adding a New Listing</a:t>
            </a:r>
            <a:endParaRPr lang="en-US" sz="7499" b="1" dirty="0">
              <a:solidFill>
                <a:srgbClr val="FCCB4F"/>
              </a:solidFill>
              <a:latin typeface="Martel Heavy"/>
              <a:ea typeface="Martel Heavy"/>
              <a:cs typeface="Martel Heavy"/>
            </a:endParaRPr>
          </a:p>
        </p:txBody>
      </p:sp>
      <p:sp>
        <p:nvSpPr>
          <p:cNvPr id="7" name="Freeform 7"/>
          <p:cNvSpPr/>
          <p:nvPr/>
        </p:nvSpPr>
        <p:spPr>
          <a:xfrm>
            <a:off x="16931369" y="8938908"/>
            <a:ext cx="1045664" cy="1046362"/>
          </a:xfrm>
          <a:custGeom>
            <a:avLst/>
            <a:gdLst/>
            <a:ahLst/>
            <a:cxnLst/>
            <a:rect l="l" t="t" r="r" b="b"/>
            <a:pathLst>
              <a:path w="1045664" h="1046362">
                <a:moveTo>
                  <a:pt x="0" y="0"/>
                </a:moveTo>
                <a:lnTo>
                  <a:pt x="1045664" y="0"/>
                </a:lnTo>
                <a:lnTo>
                  <a:pt x="1045664" y="1046361"/>
                </a:lnTo>
                <a:lnTo>
                  <a:pt x="0" y="1046361"/>
                </a:lnTo>
                <a:lnTo>
                  <a:pt x="0" y="0"/>
                </a:lnTo>
                <a:close/>
              </a:path>
            </a:pathLst>
          </a:custGeom>
          <a:blipFill>
            <a:blip r:embed="rId2"/>
            <a:stretch>
              <a:fillRect/>
            </a:stretch>
          </a:blipFill>
        </p:spPr>
        <p:txBody>
          <a:bodyPr/>
          <a:lstStyle/>
          <a:p>
            <a:endParaRPr lang="en-US"/>
          </a:p>
        </p:txBody>
      </p:sp>
      <p:pic>
        <p:nvPicPr>
          <p:cNvPr id="4" name="Picture 3" descr="A blue and white sign with yellow and red text&#10;&#10;Description automatically generated">
            <a:extLst>
              <a:ext uri="{FF2B5EF4-FFF2-40B4-BE49-F238E27FC236}">
                <a16:creationId xmlns:a16="http://schemas.microsoft.com/office/drawing/2014/main" id="{18B82A3B-CADA-A0BB-366F-9D88EBD82CAF}"/>
              </a:ext>
            </a:extLst>
          </p:cNvPr>
          <p:cNvPicPr>
            <a:picLocks noChangeAspect="1"/>
          </p:cNvPicPr>
          <p:nvPr/>
        </p:nvPicPr>
        <p:blipFill>
          <a:blip r:embed="rId3"/>
          <a:stretch>
            <a:fillRect/>
          </a:stretch>
        </p:blipFill>
        <p:spPr>
          <a:xfrm>
            <a:off x="1070610" y="3012758"/>
            <a:ext cx="3166110" cy="1285875"/>
          </a:xfrm>
          <a:prstGeom prst="rect">
            <a:avLst/>
          </a:prstGeom>
        </p:spPr>
      </p:pic>
      <p:pic>
        <p:nvPicPr>
          <p:cNvPr id="5" name="Picture 4" descr="A screenshot of a computer&#10;&#10;Description automatically generated">
            <a:extLst>
              <a:ext uri="{FF2B5EF4-FFF2-40B4-BE49-F238E27FC236}">
                <a16:creationId xmlns:a16="http://schemas.microsoft.com/office/drawing/2014/main" id="{75A11866-0184-385A-DD80-3F4EEDF7989F}"/>
              </a:ext>
            </a:extLst>
          </p:cNvPr>
          <p:cNvPicPr>
            <a:picLocks noChangeAspect="1"/>
          </p:cNvPicPr>
          <p:nvPr/>
        </p:nvPicPr>
        <p:blipFill>
          <a:blip r:embed="rId4"/>
          <a:stretch>
            <a:fillRect/>
          </a:stretch>
        </p:blipFill>
        <p:spPr>
          <a:xfrm>
            <a:off x="5500687" y="1347788"/>
            <a:ext cx="2607945" cy="5031105"/>
          </a:xfrm>
          <a:prstGeom prst="rect">
            <a:avLst/>
          </a:prstGeom>
        </p:spPr>
      </p:pic>
      <p:pic>
        <p:nvPicPr>
          <p:cNvPr id="6" name="Picture 5" descr="A screenshot of a computer&#10;&#10;Description automatically generated">
            <a:extLst>
              <a:ext uri="{FF2B5EF4-FFF2-40B4-BE49-F238E27FC236}">
                <a16:creationId xmlns:a16="http://schemas.microsoft.com/office/drawing/2014/main" id="{9ED10BE5-5DD0-750A-042D-B88DA7CFCE89}"/>
              </a:ext>
            </a:extLst>
          </p:cNvPr>
          <p:cNvPicPr>
            <a:picLocks noChangeAspect="1"/>
          </p:cNvPicPr>
          <p:nvPr/>
        </p:nvPicPr>
        <p:blipFill>
          <a:blip r:embed="rId5"/>
          <a:stretch>
            <a:fillRect/>
          </a:stretch>
        </p:blipFill>
        <p:spPr>
          <a:xfrm>
            <a:off x="10489883" y="1342073"/>
            <a:ext cx="6757035" cy="5469255"/>
          </a:xfrm>
          <a:prstGeom prst="rect">
            <a:avLst/>
          </a:prstGeom>
        </p:spPr>
      </p:pic>
      <p:pic>
        <p:nvPicPr>
          <p:cNvPr id="9" name="Picture 8" descr="A screenshot of a computer&#10;&#10;Description automatically generated">
            <a:extLst>
              <a:ext uri="{FF2B5EF4-FFF2-40B4-BE49-F238E27FC236}">
                <a16:creationId xmlns:a16="http://schemas.microsoft.com/office/drawing/2014/main" id="{565DE378-A59D-549B-877F-3E7007E294BA}"/>
              </a:ext>
            </a:extLst>
          </p:cNvPr>
          <p:cNvPicPr>
            <a:picLocks noChangeAspect="1"/>
          </p:cNvPicPr>
          <p:nvPr/>
        </p:nvPicPr>
        <p:blipFill>
          <a:blip r:embed="rId6"/>
          <a:stretch>
            <a:fillRect/>
          </a:stretch>
        </p:blipFill>
        <p:spPr>
          <a:xfrm>
            <a:off x="11268075" y="7636193"/>
            <a:ext cx="5200650" cy="1781175"/>
          </a:xfrm>
          <a:prstGeom prst="rect">
            <a:avLst/>
          </a:prstGeom>
        </p:spPr>
      </p:pic>
      <p:pic>
        <p:nvPicPr>
          <p:cNvPr id="10" name="Picture 9" descr="A screenshot of a computer&#10;&#10;Description automatically generated">
            <a:extLst>
              <a:ext uri="{FF2B5EF4-FFF2-40B4-BE49-F238E27FC236}">
                <a16:creationId xmlns:a16="http://schemas.microsoft.com/office/drawing/2014/main" id="{C92C1577-A584-4C0D-3347-F1ABF05AB239}"/>
              </a:ext>
            </a:extLst>
          </p:cNvPr>
          <p:cNvPicPr>
            <a:picLocks noChangeAspect="1"/>
          </p:cNvPicPr>
          <p:nvPr/>
        </p:nvPicPr>
        <p:blipFill>
          <a:blip r:embed="rId7"/>
          <a:stretch>
            <a:fillRect/>
          </a:stretch>
        </p:blipFill>
        <p:spPr>
          <a:xfrm>
            <a:off x="1075373" y="6659880"/>
            <a:ext cx="8867775" cy="31089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3141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B193E"/>
        </a:solidFill>
        <a:effectLst/>
      </p:bgPr>
    </p:bg>
    <p:spTree>
      <p:nvGrpSpPr>
        <p:cNvPr id="1" name=""/>
        <p:cNvGrpSpPr/>
        <p:nvPr/>
      </p:nvGrpSpPr>
      <p:grpSpPr>
        <a:xfrm>
          <a:off x="0" y="0"/>
          <a:ext cx="0" cy="0"/>
          <a:chOff x="0" y="0"/>
          <a:chExt cx="0" cy="0"/>
        </a:xfrm>
      </p:grpSpPr>
      <p:sp>
        <p:nvSpPr>
          <p:cNvPr id="8" name="TextBox 5">
            <a:extLst>
              <a:ext uri="{FF2B5EF4-FFF2-40B4-BE49-F238E27FC236}">
                <a16:creationId xmlns:a16="http://schemas.microsoft.com/office/drawing/2014/main" id="{F53CB303-C9A4-C643-14FC-A1E9DA39C901}"/>
              </a:ext>
            </a:extLst>
          </p:cNvPr>
          <p:cNvSpPr txBox="1"/>
          <p:nvPr/>
        </p:nvSpPr>
        <p:spPr>
          <a:xfrm>
            <a:off x="812570" y="210503"/>
            <a:ext cx="14496555" cy="1123384"/>
          </a:xfrm>
          <a:prstGeom prst="rect">
            <a:avLst/>
          </a:prstGeom>
        </p:spPr>
        <p:txBody>
          <a:bodyPr lIns="0" tIns="0" rIns="0" bIns="0" rtlCol="0" anchor="t">
            <a:spAutoFit/>
          </a:bodyPr>
          <a:lstStyle/>
          <a:p>
            <a:pPr>
              <a:lnSpc>
                <a:spcPts val="8699"/>
              </a:lnSpc>
            </a:pPr>
            <a:r>
              <a:rPr lang="en-US" sz="7450" b="1" dirty="0">
                <a:solidFill>
                  <a:srgbClr val="FCCB4F"/>
                </a:solidFill>
                <a:latin typeface="Martel Heavy"/>
                <a:ea typeface="Martel Heavy"/>
                <a:cs typeface="Martel Heavy"/>
                <a:sym typeface="Martel Heavy"/>
              </a:rPr>
              <a:t>Edit Listing</a:t>
            </a:r>
            <a:endParaRPr lang="en-US" sz="7499" b="1" dirty="0">
              <a:solidFill>
                <a:srgbClr val="FCCB4F"/>
              </a:solidFill>
              <a:latin typeface="Martel Heavy"/>
              <a:ea typeface="Martel Heavy"/>
              <a:cs typeface="Martel Heavy"/>
              <a:sym typeface="Martel Heavy"/>
            </a:endParaRPr>
          </a:p>
        </p:txBody>
      </p:sp>
      <p:pic>
        <p:nvPicPr>
          <p:cNvPr id="9" name="Picture 8" descr="A purple background with white text&#10;&#10;Description automatically generated">
            <a:extLst>
              <a:ext uri="{FF2B5EF4-FFF2-40B4-BE49-F238E27FC236}">
                <a16:creationId xmlns:a16="http://schemas.microsoft.com/office/drawing/2014/main" id="{A89351AD-615E-76F6-7BDB-ECB328F910B6}"/>
              </a:ext>
            </a:extLst>
          </p:cNvPr>
          <p:cNvPicPr>
            <a:picLocks noChangeAspect="1"/>
          </p:cNvPicPr>
          <p:nvPr/>
        </p:nvPicPr>
        <p:blipFill>
          <a:blip r:embed="rId2"/>
          <a:stretch>
            <a:fillRect/>
          </a:stretch>
        </p:blipFill>
        <p:spPr>
          <a:xfrm>
            <a:off x="526102" y="2241900"/>
            <a:ext cx="17240744" cy="1121352"/>
          </a:xfrm>
          <a:prstGeom prst="rect">
            <a:avLst/>
          </a:prstGeom>
        </p:spPr>
      </p:pic>
      <p:pic>
        <p:nvPicPr>
          <p:cNvPr id="2" name="Picture 1" descr="A screenshot of a search bar&#10;&#10;Description automatically generated">
            <a:extLst>
              <a:ext uri="{FF2B5EF4-FFF2-40B4-BE49-F238E27FC236}">
                <a16:creationId xmlns:a16="http://schemas.microsoft.com/office/drawing/2014/main" id="{1456988B-F40C-F42A-977F-9AED62ADD081}"/>
              </a:ext>
            </a:extLst>
          </p:cNvPr>
          <p:cNvPicPr>
            <a:picLocks noChangeAspect="1"/>
          </p:cNvPicPr>
          <p:nvPr/>
        </p:nvPicPr>
        <p:blipFill>
          <a:blip r:embed="rId3"/>
          <a:stretch>
            <a:fillRect/>
          </a:stretch>
        </p:blipFill>
        <p:spPr>
          <a:xfrm>
            <a:off x="1126363" y="4660385"/>
            <a:ext cx="7781925" cy="2124075"/>
          </a:xfrm>
          <a:prstGeom prst="rect">
            <a:avLst/>
          </a:prstGeom>
        </p:spPr>
      </p:pic>
      <p:pic>
        <p:nvPicPr>
          <p:cNvPr id="3" name="Picture 2" descr="A screenshot of a phone&#10;&#10;Description automatically generated">
            <a:extLst>
              <a:ext uri="{FF2B5EF4-FFF2-40B4-BE49-F238E27FC236}">
                <a16:creationId xmlns:a16="http://schemas.microsoft.com/office/drawing/2014/main" id="{B18CC832-3F2A-E76F-FD16-4B7253D5F8F9}"/>
              </a:ext>
            </a:extLst>
          </p:cNvPr>
          <p:cNvPicPr>
            <a:picLocks noChangeAspect="1"/>
          </p:cNvPicPr>
          <p:nvPr/>
        </p:nvPicPr>
        <p:blipFill>
          <a:blip r:embed="rId4"/>
          <a:stretch>
            <a:fillRect/>
          </a:stretch>
        </p:blipFill>
        <p:spPr>
          <a:xfrm>
            <a:off x="11228923" y="4541012"/>
            <a:ext cx="4410075" cy="48863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B193E"/>
        </a:solidFill>
        <a:effectLst/>
      </p:bgPr>
    </p:bg>
    <p:spTree>
      <p:nvGrpSpPr>
        <p:cNvPr id="1" name=""/>
        <p:cNvGrpSpPr/>
        <p:nvPr/>
      </p:nvGrpSpPr>
      <p:grpSpPr>
        <a:xfrm>
          <a:off x="0" y="0"/>
          <a:ext cx="0" cy="0"/>
          <a:chOff x="0" y="0"/>
          <a:chExt cx="0" cy="0"/>
        </a:xfrm>
      </p:grpSpPr>
      <p:sp>
        <p:nvSpPr>
          <p:cNvPr id="3" name="Freeform 3"/>
          <p:cNvSpPr/>
          <p:nvPr/>
        </p:nvSpPr>
        <p:spPr>
          <a:xfrm>
            <a:off x="17087011" y="9068610"/>
            <a:ext cx="1045664" cy="1046362"/>
          </a:xfrm>
          <a:custGeom>
            <a:avLst/>
            <a:gdLst/>
            <a:ahLst/>
            <a:cxnLst/>
            <a:rect l="l" t="t" r="r" b="b"/>
            <a:pathLst>
              <a:path w="1045664" h="1046362">
                <a:moveTo>
                  <a:pt x="0" y="0"/>
                </a:moveTo>
                <a:lnTo>
                  <a:pt x="1045664" y="0"/>
                </a:lnTo>
                <a:lnTo>
                  <a:pt x="1045664" y="1046361"/>
                </a:lnTo>
                <a:lnTo>
                  <a:pt x="0" y="1046361"/>
                </a:lnTo>
                <a:lnTo>
                  <a:pt x="0" y="0"/>
                </a:lnTo>
                <a:close/>
              </a:path>
            </a:pathLst>
          </a:custGeom>
          <a:blipFill>
            <a:blip r:embed="rId2"/>
            <a:stretch>
              <a:fillRect/>
            </a:stretch>
          </a:blipFill>
        </p:spPr>
        <p:txBody>
          <a:bodyPr/>
          <a:lstStyle/>
          <a:p>
            <a:endParaRPr lang="en-US"/>
          </a:p>
        </p:txBody>
      </p:sp>
      <p:sp>
        <p:nvSpPr>
          <p:cNvPr id="5" name="TextBox 5"/>
          <p:cNvSpPr txBox="1"/>
          <p:nvPr/>
        </p:nvSpPr>
        <p:spPr>
          <a:xfrm>
            <a:off x="733281" y="438279"/>
            <a:ext cx="14496555" cy="1123384"/>
          </a:xfrm>
          <a:prstGeom prst="rect">
            <a:avLst/>
          </a:prstGeom>
        </p:spPr>
        <p:txBody>
          <a:bodyPr lIns="0" tIns="0" rIns="0" bIns="0" rtlCol="0" anchor="t">
            <a:spAutoFit/>
          </a:bodyPr>
          <a:lstStyle/>
          <a:p>
            <a:pPr>
              <a:lnSpc>
                <a:spcPts val="8699"/>
              </a:lnSpc>
            </a:pPr>
            <a:r>
              <a:rPr lang="en-US" sz="7450" b="1" dirty="0">
                <a:solidFill>
                  <a:srgbClr val="FCCB4F"/>
                </a:solidFill>
                <a:latin typeface="Martel Heavy"/>
                <a:ea typeface="Martel Heavy"/>
                <a:cs typeface="Martel Heavy"/>
                <a:sym typeface="Martel Heavy"/>
              </a:rPr>
              <a:t>Listing Manager</a:t>
            </a:r>
            <a:endParaRPr lang="en-US" sz="7499" b="1" dirty="0">
              <a:solidFill>
                <a:srgbClr val="FCCB4F"/>
              </a:solidFill>
              <a:latin typeface="Martel Heavy"/>
              <a:ea typeface="Martel Heavy"/>
              <a:cs typeface="Martel Heavy"/>
              <a:sym typeface="Martel Heavy"/>
            </a:endParaRPr>
          </a:p>
        </p:txBody>
      </p:sp>
      <p:pic>
        <p:nvPicPr>
          <p:cNvPr id="2" name="Picture 1" descr="A screenshot of a computer&#10;&#10;Description automatically generated">
            <a:extLst>
              <a:ext uri="{FF2B5EF4-FFF2-40B4-BE49-F238E27FC236}">
                <a16:creationId xmlns:a16="http://schemas.microsoft.com/office/drawing/2014/main" id="{6A78B4BC-A121-FB73-6F0C-EF11ECA45F74}"/>
              </a:ext>
            </a:extLst>
          </p:cNvPr>
          <p:cNvPicPr>
            <a:picLocks noChangeAspect="1"/>
          </p:cNvPicPr>
          <p:nvPr/>
        </p:nvPicPr>
        <p:blipFill>
          <a:blip r:embed="rId3"/>
          <a:stretch>
            <a:fillRect/>
          </a:stretch>
        </p:blipFill>
        <p:spPr>
          <a:xfrm>
            <a:off x="179614" y="2424113"/>
            <a:ext cx="17945100" cy="5455103"/>
          </a:xfrm>
          <a:prstGeom prst="rect">
            <a:avLst/>
          </a:prstGeom>
        </p:spPr>
      </p:pic>
      <p:pic>
        <p:nvPicPr>
          <p:cNvPr id="6" name="Picture 5" descr="A white background with black dots&#10;&#10;Description automatically generated">
            <a:extLst>
              <a:ext uri="{FF2B5EF4-FFF2-40B4-BE49-F238E27FC236}">
                <a16:creationId xmlns:a16="http://schemas.microsoft.com/office/drawing/2014/main" id="{A7B5AEA8-C61A-5914-5919-F5BF41844B0C}"/>
              </a:ext>
            </a:extLst>
          </p:cNvPr>
          <p:cNvPicPr>
            <a:picLocks noChangeAspect="1"/>
          </p:cNvPicPr>
          <p:nvPr/>
        </p:nvPicPr>
        <p:blipFill>
          <a:blip r:embed="rId4"/>
          <a:stretch>
            <a:fillRect/>
          </a:stretch>
        </p:blipFill>
        <p:spPr>
          <a:xfrm>
            <a:off x="187153" y="7880136"/>
            <a:ext cx="17929139" cy="828675"/>
          </a:xfrm>
          <a:prstGeom prst="rect">
            <a:avLst/>
          </a:prstGeom>
        </p:spPr>
      </p:pic>
      <p:pic>
        <p:nvPicPr>
          <p:cNvPr id="7" name="Picture 6" descr="A grey square with black text&#10;&#10;Description automatically generated">
            <a:extLst>
              <a:ext uri="{FF2B5EF4-FFF2-40B4-BE49-F238E27FC236}">
                <a16:creationId xmlns:a16="http://schemas.microsoft.com/office/drawing/2014/main" id="{6CFF5F85-7BAD-8FA0-3B22-CE8EDA6BEF16}"/>
              </a:ext>
            </a:extLst>
          </p:cNvPr>
          <p:cNvPicPr>
            <a:picLocks noChangeAspect="1"/>
          </p:cNvPicPr>
          <p:nvPr/>
        </p:nvPicPr>
        <p:blipFill>
          <a:blip r:embed="rId5"/>
          <a:stretch>
            <a:fillRect/>
          </a:stretch>
        </p:blipFill>
        <p:spPr>
          <a:xfrm>
            <a:off x="16609798" y="5712939"/>
            <a:ext cx="1302094" cy="606513"/>
          </a:xfrm>
          <a:prstGeom prst="rect">
            <a:avLst/>
          </a:prstGeom>
        </p:spPr>
      </p:pic>
      <p:sp>
        <p:nvSpPr>
          <p:cNvPr id="8" name="Rectangle 7">
            <a:extLst>
              <a:ext uri="{FF2B5EF4-FFF2-40B4-BE49-F238E27FC236}">
                <a16:creationId xmlns:a16="http://schemas.microsoft.com/office/drawing/2014/main" id="{9CD696EF-A01D-01B7-8321-46048DD969B3}"/>
              </a:ext>
            </a:extLst>
          </p:cNvPr>
          <p:cNvSpPr/>
          <p:nvPr/>
        </p:nvSpPr>
        <p:spPr>
          <a:xfrm>
            <a:off x="148934" y="7926602"/>
            <a:ext cx="1158376" cy="728122"/>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450B2B9-BF57-DA07-A806-289398E29C04}"/>
              </a:ext>
            </a:extLst>
          </p:cNvPr>
          <p:cNvSpPr/>
          <p:nvPr/>
        </p:nvSpPr>
        <p:spPr>
          <a:xfrm>
            <a:off x="14037123" y="3683758"/>
            <a:ext cx="2873521" cy="627754"/>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497AE26-EC13-68AC-EE18-CCE0FC6215DA}"/>
              </a:ext>
            </a:extLst>
          </p:cNvPr>
          <p:cNvSpPr/>
          <p:nvPr/>
        </p:nvSpPr>
        <p:spPr>
          <a:xfrm>
            <a:off x="16987924" y="3658448"/>
            <a:ext cx="1097534" cy="652158"/>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279B69F-579D-8282-4BC1-DBDF6C565815}"/>
              </a:ext>
            </a:extLst>
          </p:cNvPr>
          <p:cNvSpPr/>
          <p:nvPr/>
        </p:nvSpPr>
        <p:spPr>
          <a:xfrm>
            <a:off x="191964" y="3324416"/>
            <a:ext cx="17950747" cy="5324362"/>
          </a:xfrm>
          <a:prstGeom prst="rect">
            <a:avLst/>
          </a:prstGeom>
          <a:solidFill>
            <a:srgbClr val="000000">
              <a:alpha val="22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screenshot of a phone&#10;&#10;Description automatically generated">
            <a:extLst>
              <a:ext uri="{FF2B5EF4-FFF2-40B4-BE49-F238E27FC236}">
                <a16:creationId xmlns:a16="http://schemas.microsoft.com/office/drawing/2014/main" id="{7425A6A5-0CEF-D3A0-9856-203BD3F83755}"/>
              </a:ext>
            </a:extLst>
          </p:cNvPr>
          <p:cNvPicPr>
            <a:picLocks noChangeAspect="1"/>
          </p:cNvPicPr>
          <p:nvPr/>
        </p:nvPicPr>
        <p:blipFill>
          <a:blip r:embed="rId6"/>
          <a:stretch>
            <a:fillRect/>
          </a:stretch>
        </p:blipFill>
        <p:spPr>
          <a:xfrm>
            <a:off x="3712029" y="3554681"/>
            <a:ext cx="10893631" cy="430579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10"/>
                                        </p:tgtEl>
                                      </p:cBhvr>
                                    </p:animEffect>
                                    <p:set>
                                      <p:cBhvr>
                                        <p:cTn id="32" dur="1" fill="hold">
                                          <p:stCondLst>
                                            <p:cond delay="499"/>
                                          </p:stCondLst>
                                        </p:cTn>
                                        <p:tgtEl>
                                          <p:spTgt spid="1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par>
                                <p:cTn id="38" presetID="10" presetClass="entr" presetSubtype="0" fill="hold"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grpId="1" nodeType="clickEffect">
                                  <p:stCondLst>
                                    <p:cond delay="0"/>
                                  </p:stCondLst>
                                  <p:childTnLst>
                                    <p:animEffect transition="out" filter="fade">
                                      <p:cBhvr>
                                        <p:cTn id="44" dur="500"/>
                                        <p:tgtEl>
                                          <p:spTgt spid="13"/>
                                        </p:tgtEl>
                                      </p:cBhvr>
                                    </p:animEffect>
                                    <p:set>
                                      <p:cBhvr>
                                        <p:cTn id="45" dur="1" fill="hold">
                                          <p:stCondLst>
                                            <p:cond delay="499"/>
                                          </p:stCondLst>
                                        </p:cTn>
                                        <p:tgtEl>
                                          <p:spTgt spid="13"/>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500"/>
                                        <p:tgtEl>
                                          <p:spTgt spid="11"/>
                                        </p:tgtEl>
                                      </p:cBhvr>
                                    </p:animEffect>
                                    <p:set>
                                      <p:cBhvr>
                                        <p:cTn id="48"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P spid="10" grpId="1" animBg="1"/>
      <p:bldP spid="13" grpId="0" animBg="1"/>
      <p:bldP spid="13"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B193E"/>
        </a:solidFill>
        <a:effectLst/>
      </p:bgPr>
    </p:bg>
    <p:spTree>
      <p:nvGrpSpPr>
        <p:cNvPr id="1" name=""/>
        <p:cNvGrpSpPr/>
        <p:nvPr/>
      </p:nvGrpSpPr>
      <p:grpSpPr>
        <a:xfrm>
          <a:off x="0" y="0"/>
          <a:ext cx="0" cy="0"/>
          <a:chOff x="0" y="0"/>
          <a:chExt cx="0" cy="0"/>
        </a:xfrm>
      </p:grpSpPr>
      <p:sp>
        <p:nvSpPr>
          <p:cNvPr id="2" name="TextBox 2"/>
          <p:cNvSpPr txBox="1"/>
          <p:nvPr/>
        </p:nvSpPr>
        <p:spPr>
          <a:xfrm>
            <a:off x="881501" y="260592"/>
            <a:ext cx="16763920" cy="1123384"/>
          </a:xfrm>
          <a:prstGeom prst="rect">
            <a:avLst/>
          </a:prstGeom>
        </p:spPr>
        <p:txBody>
          <a:bodyPr wrap="square" lIns="0" tIns="0" rIns="0" bIns="0" rtlCol="0" anchor="t">
            <a:spAutoFit/>
          </a:bodyPr>
          <a:lstStyle/>
          <a:p>
            <a:pPr>
              <a:lnSpc>
                <a:spcPts val="8699"/>
              </a:lnSpc>
            </a:pPr>
            <a:r>
              <a:rPr lang="en-US" sz="7450" b="1" dirty="0">
                <a:solidFill>
                  <a:srgbClr val="FCCB4F"/>
                </a:solidFill>
                <a:latin typeface="Martel Heavy"/>
                <a:ea typeface="Martel Heavy"/>
                <a:cs typeface="Martel Heavy"/>
              </a:rPr>
              <a:t>Editing/Updating Listings</a:t>
            </a:r>
          </a:p>
        </p:txBody>
      </p:sp>
      <p:sp>
        <p:nvSpPr>
          <p:cNvPr id="7" name="Freeform 7"/>
          <p:cNvSpPr/>
          <p:nvPr/>
        </p:nvSpPr>
        <p:spPr>
          <a:xfrm>
            <a:off x="16963794" y="9088065"/>
            <a:ext cx="1045664" cy="1046362"/>
          </a:xfrm>
          <a:custGeom>
            <a:avLst/>
            <a:gdLst/>
            <a:ahLst/>
            <a:cxnLst/>
            <a:rect l="l" t="t" r="r" b="b"/>
            <a:pathLst>
              <a:path w="1045664" h="1046362">
                <a:moveTo>
                  <a:pt x="0" y="0"/>
                </a:moveTo>
                <a:lnTo>
                  <a:pt x="1045664" y="0"/>
                </a:lnTo>
                <a:lnTo>
                  <a:pt x="1045664" y="1046362"/>
                </a:lnTo>
                <a:lnTo>
                  <a:pt x="0" y="1046362"/>
                </a:lnTo>
                <a:lnTo>
                  <a:pt x="0" y="0"/>
                </a:lnTo>
                <a:close/>
              </a:path>
            </a:pathLst>
          </a:custGeom>
          <a:blipFill>
            <a:blip r:embed="rId2"/>
            <a:stretch>
              <a:fillRect/>
            </a:stretch>
          </a:blipFill>
        </p:spPr>
        <p:txBody>
          <a:bodyPr/>
          <a:lstStyle/>
          <a:p>
            <a:endParaRPr lang="en-US"/>
          </a:p>
        </p:txBody>
      </p:sp>
      <p:pic>
        <p:nvPicPr>
          <p:cNvPr id="3" name="Picture 2" descr="A screenshot of a computer&#10;&#10;Description automatically generated">
            <a:extLst>
              <a:ext uri="{FF2B5EF4-FFF2-40B4-BE49-F238E27FC236}">
                <a16:creationId xmlns:a16="http://schemas.microsoft.com/office/drawing/2014/main" id="{949E8B3F-3D92-2AB0-8CC2-51295E9CD95D}"/>
              </a:ext>
            </a:extLst>
          </p:cNvPr>
          <p:cNvPicPr>
            <a:picLocks noChangeAspect="1"/>
          </p:cNvPicPr>
          <p:nvPr/>
        </p:nvPicPr>
        <p:blipFill>
          <a:blip r:embed="rId3"/>
          <a:stretch>
            <a:fillRect/>
          </a:stretch>
        </p:blipFill>
        <p:spPr>
          <a:xfrm>
            <a:off x="385763" y="1561120"/>
            <a:ext cx="17259300" cy="1609725"/>
          </a:xfrm>
          <a:prstGeom prst="rect">
            <a:avLst/>
          </a:prstGeom>
        </p:spPr>
      </p:pic>
      <p:sp>
        <p:nvSpPr>
          <p:cNvPr id="4" name="Rectangle 3">
            <a:extLst>
              <a:ext uri="{FF2B5EF4-FFF2-40B4-BE49-F238E27FC236}">
                <a16:creationId xmlns:a16="http://schemas.microsoft.com/office/drawing/2014/main" id="{51848EBE-D5C6-9198-FA2C-0B2467DD29F9}"/>
              </a:ext>
            </a:extLst>
          </p:cNvPr>
          <p:cNvSpPr/>
          <p:nvPr/>
        </p:nvSpPr>
        <p:spPr>
          <a:xfrm>
            <a:off x="16101427" y="2371774"/>
            <a:ext cx="1390051" cy="572864"/>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F3B86E3-FE2A-124B-64AF-C3AACEC9A533}"/>
              </a:ext>
            </a:extLst>
          </p:cNvPr>
          <p:cNvSpPr/>
          <p:nvPr/>
        </p:nvSpPr>
        <p:spPr>
          <a:xfrm>
            <a:off x="1916413" y="3659129"/>
            <a:ext cx="5721785" cy="6500989"/>
          </a:xfrm>
          <a:prstGeom prst="rect">
            <a:avLst/>
          </a:prstGeom>
          <a:solidFill>
            <a:srgbClr val="01ADB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22135AD-0F4A-7475-C5B8-A6AC1CD08287}"/>
              </a:ext>
            </a:extLst>
          </p:cNvPr>
          <p:cNvSpPr txBox="1"/>
          <p:nvPr/>
        </p:nvSpPr>
        <p:spPr>
          <a:xfrm>
            <a:off x="3840681" y="3812044"/>
            <a:ext cx="1464396"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latin typeface="Open Sans Bold"/>
                <a:ea typeface="Open Sans Bold"/>
                <a:cs typeface="Calibri"/>
              </a:rPr>
              <a:t>Edit</a:t>
            </a:r>
          </a:p>
        </p:txBody>
      </p:sp>
      <p:sp>
        <p:nvSpPr>
          <p:cNvPr id="11" name="Rectangle 10">
            <a:extLst>
              <a:ext uri="{FF2B5EF4-FFF2-40B4-BE49-F238E27FC236}">
                <a16:creationId xmlns:a16="http://schemas.microsoft.com/office/drawing/2014/main" id="{369322C7-90C8-D536-CBE1-3E678BDB0334}"/>
              </a:ext>
            </a:extLst>
          </p:cNvPr>
          <p:cNvSpPr/>
          <p:nvPr/>
        </p:nvSpPr>
        <p:spPr>
          <a:xfrm>
            <a:off x="10036165" y="3659128"/>
            <a:ext cx="5543656" cy="6500989"/>
          </a:xfrm>
          <a:prstGeom prst="rect">
            <a:avLst/>
          </a:prstGeom>
          <a:solidFill>
            <a:srgbClr val="01ADB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140057F-3FD4-5A23-166D-008DD46155F8}"/>
              </a:ext>
            </a:extLst>
          </p:cNvPr>
          <p:cNvSpPr txBox="1"/>
          <p:nvPr/>
        </p:nvSpPr>
        <p:spPr>
          <a:xfrm>
            <a:off x="12004966" y="3812043"/>
            <a:ext cx="2815214"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latin typeface="Open Sans Bold"/>
                <a:ea typeface="Open Sans Bold"/>
                <a:cs typeface="Calibri"/>
              </a:rPr>
              <a:t>Actions </a:t>
            </a:r>
          </a:p>
        </p:txBody>
      </p:sp>
      <p:sp>
        <p:nvSpPr>
          <p:cNvPr id="14" name="TextBox 13">
            <a:extLst>
              <a:ext uri="{FF2B5EF4-FFF2-40B4-BE49-F238E27FC236}">
                <a16:creationId xmlns:a16="http://schemas.microsoft.com/office/drawing/2014/main" id="{6DC2728E-DB23-73A4-B49E-37C1297D2090}"/>
              </a:ext>
            </a:extLst>
          </p:cNvPr>
          <p:cNvSpPr txBox="1"/>
          <p:nvPr/>
        </p:nvSpPr>
        <p:spPr>
          <a:xfrm rot="16200000">
            <a:off x="11121738" y="3630100"/>
            <a:ext cx="840941"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400" b="1" dirty="0">
                <a:latin typeface="Open Sans Bold"/>
                <a:ea typeface="Open Sans Bold"/>
                <a:cs typeface="Calibri"/>
              </a:rPr>
              <a:t>.</a:t>
            </a:r>
            <a:r>
              <a:rPr lang="en-US" sz="5400" b="1" dirty="0">
                <a:latin typeface="Open Sans Bold"/>
                <a:ea typeface="Open Sans Bold"/>
                <a:cs typeface="Open Sans Bold"/>
              </a:rPr>
              <a:t>..</a:t>
            </a:r>
            <a:endParaRPr lang="en-US" sz="5400" dirty="0">
              <a:cs typeface="Calibri"/>
            </a:endParaRPr>
          </a:p>
        </p:txBody>
      </p:sp>
      <p:pic>
        <p:nvPicPr>
          <p:cNvPr id="15" name="Picture 14" descr="A screenshot of a computer&#10;&#10;Description automatically generated">
            <a:extLst>
              <a:ext uri="{FF2B5EF4-FFF2-40B4-BE49-F238E27FC236}">
                <a16:creationId xmlns:a16="http://schemas.microsoft.com/office/drawing/2014/main" id="{069C5492-0CD4-3E9A-228B-E504EE458B50}"/>
              </a:ext>
            </a:extLst>
          </p:cNvPr>
          <p:cNvPicPr>
            <a:picLocks noChangeAspect="1"/>
          </p:cNvPicPr>
          <p:nvPr/>
        </p:nvPicPr>
        <p:blipFill>
          <a:blip r:embed="rId4"/>
          <a:stretch>
            <a:fillRect/>
          </a:stretch>
        </p:blipFill>
        <p:spPr>
          <a:xfrm>
            <a:off x="2375126" y="4647767"/>
            <a:ext cx="4601564" cy="5177517"/>
          </a:xfrm>
          <a:prstGeom prst="rect">
            <a:avLst/>
          </a:prstGeom>
        </p:spPr>
      </p:pic>
      <p:pic>
        <p:nvPicPr>
          <p:cNvPr id="17" name="Picture 16" descr="A screenshot of a computer screen&#10;&#10;Description automatically generated">
            <a:extLst>
              <a:ext uri="{FF2B5EF4-FFF2-40B4-BE49-F238E27FC236}">
                <a16:creationId xmlns:a16="http://schemas.microsoft.com/office/drawing/2014/main" id="{022648FC-5DD3-2DDD-782B-30EB086D5BDE}"/>
              </a:ext>
            </a:extLst>
          </p:cNvPr>
          <p:cNvPicPr>
            <a:picLocks noChangeAspect="1"/>
          </p:cNvPicPr>
          <p:nvPr/>
        </p:nvPicPr>
        <p:blipFill>
          <a:blip r:embed="rId5"/>
          <a:srcRect l="-896" r="24692" b="22907"/>
          <a:stretch/>
        </p:blipFill>
        <p:spPr>
          <a:xfrm>
            <a:off x="11017591" y="4646097"/>
            <a:ext cx="3796095" cy="518423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par>
                                <p:cTn id="30" presetID="10" presetClass="entr" presetSubtype="0"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9" grpId="0"/>
      <p:bldP spid="11" grpId="0" animBg="1"/>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1B193E"/>
        </a:solidFill>
        <a:effectLst/>
      </p:bgPr>
    </p:bg>
    <p:spTree>
      <p:nvGrpSpPr>
        <p:cNvPr id="1" name=""/>
        <p:cNvGrpSpPr/>
        <p:nvPr/>
      </p:nvGrpSpPr>
      <p:grpSpPr>
        <a:xfrm>
          <a:off x="0" y="0"/>
          <a:ext cx="0" cy="0"/>
          <a:chOff x="0" y="0"/>
          <a:chExt cx="0" cy="0"/>
        </a:xfrm>
      </p:grpSpPr>
      <p:sp>
        <p:nvSpPr>
          <p:cNvPr id="3" name="Freeform 3"/>
          <p:cNvSpPr/>
          <p:nvPr/>
        </p:nvSpPr>
        <p:spPr>
          <a:xfrm>
            <a:off x="17087011" y="9068610"/>
            <a:ext cx="1045664" cy="1046362"/>
          </a:xfrm>
          <a:custGeom>
            <a:avLst/>
            <a:gdLst/>
            <a:ahLst/>
            <a:cxnLst/>
            <a:rect l="l" t="t" r="r" b="b"/>
            <a:pathLst>
              <a:path w="1045664" h="1046362">
                <a:moveTo>
                  <a:pt x="0" y="0"/>
                </a:moveTo>
                <a:lnTo>
                  <a:pt x="1045664" y="0"/>
                </a:lnTo>
                <a:lnTo>
                  <a:pt x="1045664" y="1046361"/>
                </a:lnTo>
                <a:lnTo>
                  <a:pt x="0" y="1046361"/>
                </a:lnTo>
                <a:lnTo>
                  <a:pt x="0" y="0"/>
                </a:lnTo>
                <a:close/>
              </a:path>
            </a:pathLst>
          </a:custGeom>
          <a:blipFill>
            <a:blip r:embed="rId2"/>
            <a:stretch>
              <a:fillRect/>
            </a:stretch>
          </a:blipFill>
        </p:spPr>
        <p:txBody>
          <a:bodyPr/>
          <a:lstStyle/>
          <a:p>
            <a:endParaRPr lang="en-US"/>
          </a:p>
        </p:txBody>
      </p:sp>
      <p:sp>
        <p:nvSpPr>
          <p:cNvPr id="5" name="TextBox 5"/>
          <p:cNvSpPr txBox="1"/>
          <p:nvPr/>
        </p:nvSpPr>
        <p:spPr>
          <a:xfrm>
            <a:off x="300794" y="438279"/>
            <a:ext cx="17462176" cy="1123384"/>
          </a:xfrm>
          <a:prstGeom prst="rect">
            <a:avLst/>
          </a:prstGeom>
        </p:spPr>
        <p:txBody>
          <a:bodyPr wrap="square" lIns="0" tIns="0" rIns="0" bIns="0" rtlCol="0" anchor="t">
            <a:spAutoFit/>
          </a:bodyPr>
          <a:lstStyle/>
          <a:p>
            <a:pPr>
              <a:lnSpc>
                <a:spcPts val="8699"/>
              </a:lnSpc>
            </a:pPr>
            <a:r>
              <a:rPr lang="en-US" sz="7450" b="1" dirty="0">
                <a:solidFill>
                  <a:srgbClr val="FCCB4F"/>
                </a:solidFill>
                <a:latin typeface="Martel Heavy"/>
                <a:ea typeface="Martel Heavy"/>
                <a:cs typeface="Martel Heavy"/>
                <a:sym typeface="Martel Heavy"/>
              </a:rPr>
              <a:t>Broker/Admin Options</a:t>
            </a:r>
            <a:endParaRPr lang="en-US" sz="7499" b="1" dirty="0">
              <a:solidFill>
                <a:srgbClr val="FCCB4F"/>
              </a:solidFill>
              <a:latin typeface="Martel Heavy"/>
              <a:ea typeface="Martel Heavy"/>
              <a:cs typeface="Martel Heavy"/>
              <a:sym typeface="Martel Heavy"/>
            </a:endParaRPr>
          </a:p>
        </p:txBody>
      </p:sp>
      <p:pic>
        <p:nvPicPr>
          <p:cNvPr id="2" name="Picture 1" descr="A screenshot of a computer&#10;&#10;Description automatically generated">
            <a:extLst>
              <a:ext uri="{FF2B5EF4-FFF2-40B4-BE49-F238E27FC236}">
                <a16:creationId xmlns:a16="http://schemas.microsoft.com/office/drawing/2014/main" id="{6A78B4BC-A121-FB73-6F0C-EF11ECA45F74}"/>
              </a:ext>
            </a:extLst>
          </p:cNvPr>
          <p:cNvPicPr>
            <a:picLocks noChangeAspect="1"/>
          </p:cNvPicPr>
          <p:nvPr/>
        </p:nvPicPr>
        <p:blipFill>
          <a:blip r:embed="rId3"/>
          <a:stretch>
            <a:fillRect/>
          </a:stretch>
        </p:blipFill>
        <p:spPr>
          <a:xfrm>
            <a:off x="179614" y="2424113"/>
            <a:ext cx="17945100" cy="5455103"/>
          </a:xfrm>
          <a:prstGeom prst="rect">
            <a:avLst/>
          </a:prstGeom>
        </p:spPr>
      </p:pic>
      <p:pic>
        <p:nvPicPr>
          <p:cNvPr id="6" name="Picture 5" descr="A white background with black dots&#10;&#10;Description automatically generated">
            <a:extLst>
              <a:ext uri="{FF2B5EF4-FFF2-40B4-BE49-F238E27FC236}">
                <a16:creationId xmlns:a16="http://schemas.microsoft.com/office/drawing/2014/main" id="{A7B5AEA8-C61A-5914-5919-F5BF41844B0C}"/>
              </a:ext>
            </a:extLst>
          </p:cNvPr>
          <p:cNvPicPr>
            <a:picLocks noChangeAspect="1"/>
          </p:cNvPicPr>
          <p:nvPr/>
        </p:nvPicPr>
        <p:blipFill>
          <a:blip r:embed="rId4"/>
          <a:stretch>
            <a:fillRect/>
          </a:stretch>
        </p:blipFill>
        <p:spPr>
          <a:xfrm>
            <a:off x="187153" y="7880136"/>
            <a:ext cx="17929139" cy="828675"/>
          </a:xfrm>
          <a:prstGeom prst="rect">
            <a:avLst/>
          </a:prstGeom>
        </p:spPr>
      </p:pic>
      <p:pic>
        <p:nvPicPr>
          <p:cNvPr id="7" name="Picture 6" descr="A grey square with black text&#10;&#10;Description automatically generated">
            <a:extLst>
              <a:ext uri="{FF2B5EF4-FFF2-40B4-BE49-F238E27FC236}">
                <a16:creationId xmlns:a16="http://schemas.microsoft.com/office/drawing/2014/main" id="{6CFF5F85-7BAD-8FA0-3B22-CE8EDA6BEF16}"/>
              </a:ext>
            </a:extLst>
          </p:cNvPr>
          <p:cNvPicPr>
            <a:picLocks noChangeAspect="1"/>
          </p:cNvPicPr>
          <p:nvPr/>
        </p:nvPicPr>
        <p:blipFill>
          <a:blip r:embed="rId5"/>
          <a:stretch>
            <a:fillRect/>
          </a:stretch>
        </p:blipFill>
        <p:spPr>
          <a:xfrm>
            <a:off x="16609798" y="5712939"/>
            <a:ext cx="1302094" cy="606513"/>
          </a:xfrm>
          <a:prstGeom prst="rect">
            <a:avLst/>
          </a:prstGeom>
        </p:spPr>
      </p:pic>
      <p:pic>
        <p:nvPicPr>
          <p:cNvPr id="4" name="Picture 3">
            <a:extLst>
              <a:ext uri="{FF2B5EF4-FFF2-40B4-BE49-F238E27FC236}">
                <a16:creationId xmlns:a16="http://schemas.microsoft.com/office/drawing/2014/main" id="{16702E0E-6AF1-E3F5-62E8-88B513239115}"/>
              </a:ext>
            </a:extLst>
          </p:cNvPr>
          <p:cNvPicPr>
            <a:picLocks noChangeAspect="1"/>
          </p:cNvPicPr>
          <p:nvPr/>
        </p:nvPicPr>
        <p:blipFill>
          <a:blip r:embed="rId6"/>
          <a:stretch>
            <a:fillRect/>
          </a:stretch>
        </p:blipFill>
        <p:spPr>
          <a:xfrm>
            <a:off x="309130" y="3490666"/>
            <a:ext cx="7486650" cy="752475"/>
          </a:xfrm>
          <a:prstGeom prst="rect">
            <a:avLst/>
          </a:prstGeom>
        </p:spPr>
      </p:pic>
      <p:sp>
        <p:nvSpPr>
          <p:cNvPr id="12" name="Rectangle 11">
            <a:extLst>
              <a:ext uri="{FF2B5EF4-FFF2-40B4-BE49-F238E27FC236}">
                <a16:creationId xmlns:a16="http://schemas.microsoft.com/office/drawing/2014/main" id="{D7370791-B80F-C621-7CAE-E6CE798FC0B2}"/>
              </a:ext>
            </a:extLst>
          </p:cNvPr>
          <p:cNvSpPr/>
          <p:nvPr/>
        </p:nvSpPr>
        <p:spPr>
          <a:xfrm>
            <a:off x="304190" y="3488267"/>
            <a:ext cx="7475181" cy="929616"/>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98569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1B193E"/>
        </a:solidFill>
        <a:effectLst/>
      </p:bgPr>
    </p:bg>
    <p:spTree>
      <p:nvGrpSpPr>
        <p:cNvPr id="1" name=""/>
        <p:cNvGrpSpPr/>
        <p:nvPr/>
      </p:nvGrpSpPr>
      <p:grpSpPr>
        <a:xfrm>
          <a:off x="0" y="0"/>
          <a:ext cx="0" cy="0"/>
          <a:chOff x="0" y="0"/>
          <a:chExt cx="0" cy="0"/>
        </a:xfrm>
      </p:grpSpPr>
      <p:pic>
        <p:nvPicPr>
          <p:cNvPr id="8" name="Picture 7" descr="A screenshot of a website&#10;&#10;Description automatically generated">
            <a:extLst>
              <a:ext uri="{FF2B5EF4-FFF2-40B4-BE49-F238E27FC236}">
                <a16:creationId xmlns:a16="http://schemas.microsoft.com/office/drawing/2014/main" id="{3EF6CABD-BE57-2ABC-C18D-6B1F26670072}"/>
              </a:ext>
            </a:extLst>
          </p:cNvPr>
          <p:cNvPicPr>
            <a:picLocks noChangeAspect="1"/>
          </p:cNvPicPr>
          <p:nvPr/>
        </p:nvPicPr>
        <p:blipFill>
          <a:blip r:embed="rId2"/>
          <a:srcRect t="6651" r="-152" b="-205"/>
          <a:stretch/>
        </p:blipFill>
        <p:spPr>
          <a:xfrm>
            <a:off x="812533" y="2710731"/>
            <a:ext cx="16255292" cy="7321835"/>
          </a:xfrm>
          <a:prstGeom prst="rect">
            <a:avLst/>
          </a:prstGeom>
        </p:spPr>
      </p:pic>
      <p:sp>
        <p:nvSpPr>
          <p:cNvPr id="3" name="TextBox 3"/>
          <p:cNvSpPr txBox="1"/>
          <p:nvPr/>
        </p:nvSpPr>
        <p:spPr>
          <a:xfrm>
            <a:off x="1298236" y="2848066"/>
            <a:ext cx="15281495" cy="710184"/>
          </a:xfrm>
          <a:prstGeom prst="rect">
            <a:avLst/>
          </a:prstGeom>
        </p:spPr>
        <p:txBody>
          <a:bodyPr lIns="0" tIns="0" rIns="0" bIns="0" rtlCol="0" anchor="t">
            <a:spAutoFit/>
          </a:bodyPr>
          <a:lstStyle/>
          <a:p>
            <a:pPr algn="l">
              <a:lnSpc>
                <a:spcPts val="5568"/>
              </a:lnSpc>
            </a:pPr>
            <a:r>
              <a:rPr lang="en-US" sz="4800" b="1">
                <a:solidFill>
                  <a:srgbClr val="FCCB4F"/>
                </a:solidFill>
                <a:latin typeface="Martel Heavy"/>
                <a:ea typeface="Martel Heavy"/>
                <a:cs typeface="Martel Heavy"/>
                <a:sym typeface="Martel Heavy"/>
              </a:rPr>
              <a:t>Corporate.OneKeyMLS.com/Stratus-to-Matrix</a:t>
            </a:r>
          </a:p>
        </p:txBody>
      </p:sp>
      <p:sp>
        <p:nvSpPr>
          <p:cNvPr id="4" name="Freeform 4"/>
          <p:cNvSpPr/>
          <p:nvPr/>
        </p:nvSpPr>
        <p:spPr>
          <a:xfrm>
            <a:off x="16956961" y="8981234"/>
            <a:ext cx="1045664" cy="1046362"/>
          </a:xfrm>
          <a:custGeom>
            <a:avLst/>
            <a:gdLst/>
            <a:ahLst/>
            <a:cxnLst/>
            <a:rect l="l" t="t" r="r" b="b"/>
            <a:pathLst>
              <a:path w="1045664" h="1046362">
                <a:moveTo>
                  <a:pt x="0" y="0"/>
                </a:moveTo>
                <a:lnTo>
                  <a:pt x="1045665" y="0"/>
                </a:lnTo>
                <a:lnTo>
                  <a:pt x="1045665" y="1046362"/>
                </a:lnTo>
                <a:lnTo>
                  <a:pt x="0" y="1046362"/>
                </a:lnTo>
                <a:lnTo>
                  <a:pt x="0" y="0"/>
                </a:lnTo>
                <a:close/>
              </a:path>
            </a:pathLst>
          </a:custGeom>
          <a:blipFill>
            <a:blip r:embed="rId3"/>
            <a:stretch>
              <a:fillRect/>
            </a:stretch>
          </a:blipFill>
        </p:spPr>
        <p:txBody>
          <a:bodyPr/>
          <a:lstStyle/>
          <a:p>
            <a:endParaRPr lang="en-US"/>
          </a:p>
        </p:txBody>
      </p:sp>
      <p:sp>
        <p:nvSpPr>
          <p:cNvPr id="6" name="TextBox 3">
            <a:extLst>
              <a:ext uri="{FF2B5EF4-FFF2-40B4-BE49-F238E27FC236}">
                <a16:creationId xmlns:a16="http://schemas.microsoft.com/office/drawing/2014/main" id="{0BE095D5-7106-29C8-0D69-0C6D3C92D426}"/>
              </a:ext>
            </a:extLst>
          </p:cNvPr>
          <p:cNvSpPr txBox="1"/>
          <p:nvPr/>
        </p:nvSpPr>
        <p:spPr>
          <a:xfrm>
            <a:off x="1016195" y="740196"/>
            <a:ext cx="15147897" cy="815608"/>
          </a:xfrm>
          <a:prstGeom prst="rect">
            <a:avLst/>
          </a:prstGeom>
        </p:spPr>
        <p:txBody>
          <a:bodyPr wrap="square" lIns="0" tIns="0" rIns="0" bIns="0" rtlCol="0" anchor="t">
            <a:spAutoFit/>
          </a:bodyPr>
          <a:lstStyle/>
          <a:p>
            <a:pPr algn="l">
              <a:lnSpc>
                <a:spcPts val="5568"/>
              </a:lnSpc>
            </a:pPr>
            <a:r>
              <a:rPr lang="en-US" sz="7200" b="1" dirty="0">
                <a:solidFill>
                  <a:schemeClr val="bg1"/>
                </a:solidFill>
                <a:latin typeface="Martel Heavy"/>
                <a:ea typeface="Martel Heavy"/>
                <a:cs typeface="Martel Heavy"/>
                <a:sym typeface="Martel Heavy"/>
              </a:rPr>
              <a:t>RESOURCES</a:t>
            </a:r>
          </a:p>
        </p:txBody>
      </p:sp>
      <p:sp>
        <p:nvSpPr>
          <p:cNvPr id="7" name="TextBox 3">
            <a:extLst>
              <a:ext uri="{FF2B5EF4-FFF2-40B4-BE49-F238E27FC236}">
                <a16:creationId xmlns:a16="http://schemas.microsoft.com/office/drawing/2014/main" id="{DC228666-C18B-86C8-C1B8-7F110AAD79CF}"/>
              </a:ext>
            </a:extLst>
          </p:cNvPr>
          <p:cNvSpPr txBox="1"/>
          <p:nvPr/>
        </p:nvSpPr>
        <p:spPr>
          <a:xfrm>
            <a:off x="1016197" y="1690221"/>
            <a:ext cx="17404208" cy="723275"/>
          </a:xfrm>
          <a:prstGeom prst="rect">
            <a:avLst/>
          </a:prstGeom>
        </p:spPr>
        <p:txBody>
          <a:bodyPr wrap="square" lIns="0" tIns="0" rIns="0" bIns="0" rtlCol="0" anchor="t">
            <a:spAutoFit/>
          </a:bodyPr>
          <a:lstStyle/>
          <a:p>
            <a:pPr>
              <a:lnSpc>
                <a:spcPts val="5568"/>
              </a:lnSpc>
            </a:pPr>
            <a:r>
              <a:rPr lang="en-US" sz="4800" b="1" dirty="0">
                <a:solidFill>
                  <a:srgbClr val="FCCB4F"/>
                </a:solidFill>
                <a:latin typeface="Martel Heavy"/>
                <a:ea typeface="Martel Heavy"/>
                <a:cs typeface="Martel Heavy"/>
                <a:sym typeface="Martel Heavy"/>
              </a:rPr>
              <a:t>Dec 3rd – Cut Over: Matrix Listing Manager Available</a:t>
            </a:r>
          </a:p>
        </p:txBody>
      </p:sp>
      <p:sp>
        <p:nvSpPr>
          <p:cNvPr id="2" name="Rectangle 1">
            <a:extLst>
              <a:ext uri="{FF2B5EF4-FFF2-40B4-BE49-F238E27FC236}">
                <a16:creationId xmlns:a16="http://schemas.microsoft.com/office/drawing/2014/main" id="{2AD6E34F-FC5B-6DE7-2CDD-1E5F51ECAA3E}"/>
              </a:ext>
            </a:extLst>
          </p:cNvPr>
          <p:cNvSpPr/>
          <p:nvPr/>
        </p:nvSpPr>
        <p:spPr>
          <a:xfrm>
            <a:off x="4678637" y="8478263"/>
            <a:ext cx="5331081" cy="868351"/>
          </a:xfrm>
          <a:prstGeom prst="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3208C80-C2D5-9A5D-3FC2-0EACA2417F66}"/>
              </a:ext>
            </a:extLst>
          </p:cNvPr>
          <p:cNvSpPr/>
          <p:nvPr/>
        </p:nvSpPr>
        <p:spPr>
          <a:xfrm>
            <a:off x="11044712" y="7885060"/>
            <a:ext cx="1106322" cy="275149"/>
          </a:xfrm>
          <a:prstGeom prst="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367F048-F036-07AB-7125-73B3C2102596}"/>
              </a:ext>
            </a:extLst>
          </p:cNvPr>
          <p:cNvSpPr/>
          <p:nvPr/>
        </p:nvSpPr>
        <p:spPr>
          <a:xfrm>
            <a:off x="11044711" y="8637414"/>
            <a:ext cx="1106322" cy="275149"/>
          </a:xfrm>
          <a:prstGeom prst="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4928EBE-6DF0-976B-00DA-6EC59B77F51A}"/>
              </a:ext>
            </a:extLst>
          </p:cNvPr>
          <p:cNvSpPr/>
          <p:nvPr/>
        </p:nvSpPr>
        <p:spPr>
          <a:xfrm>
            <a:off x="11044710" y="9635730"/>
            <a:ext cx="1106322" cy="275149"/>
          </a:xfrm>
          <a:prstGeom prst="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1B193E"/>
        </a:solidFill>
        <a:effectLst/>
      </p:bgPr>
    </p:bg>
    <p:spTree>
      <p:nvGrpSpPr>
        <p:cNvPr id="1" name=""/>
        <p:cNvGrpSpPr/>
        <p:nvPr/>
      </p:nvGrpSpPr>
      <p:grpSpPr>
        <a:xfrm>
          <a:off x="0" y="0"/>
          <a:ext cx="0" cy="0"/>
          <a:chOff x="0" y="0"/>
          <a:chExt cx="0" cy="0"/>
        </a:xfrm>
      </p:grpSpPr>
      <p:grpSp>
        <p:nvGrpSpPr>
          <p:cNvPr id="2" name="Group 2"/>
          <p:cNvGrpSpPr/>
          <p:nvPr/>
        </p:nvGrpSpPr>
        <p:grpSpPr>
          <a:xfrm>
            <a:off x="9430939" y="368204"/>
            <a:ext cx="8522962" cy="9550592"/>
            <a:chOff x="0" y="0"/>
            <a:chExt cx="758598" cy="850064"/>
          </a:xfrm>
        </p:grpSpPr>
        <p:sp>
          <p:nvSpPr>
            <p:cNvPr id="3" name="Freeform 3"/>
            <p:cNvSpPr/>
            <p:nvPr/>
          </p:nvSpPr>
          <p:spPr>
            <a:xfrm>
              <a:off x="0" y="0"/>
              <a:ext cx="758598" cy="850064"/>
            </a:xfrm>
            <a:custGeom>
              <a:avLst/>
              <a:gdLst/>
              <a:ahLst/>
              <a:cxnLst/>
              <a:rect l="l" t="t" r="r" b="b"/>
              <a:pathLst>
                <a:path w="758598" h="850064">
                  <a:moveTo>
                    <a:pt x="0" y="0"/>
                  </a:moveTo>
                  <a:lnTo>
                    <a:pt x="758598" y="0"/>
                  </a:lnTo>
                  <a:lnTo>
                    <a:pt x="758598" y="850064"/>
                  </a:lnTo>
                  <a:lnTo>
                    <a:pt x="0" y="850064"/>
                  </a:lnTo>
                  <a:close/>
                </a:path>
              </a:pathLst>
            </a:custGeom>
            <a:solidFill>
              <a:srgbClr val="E65100"/>
            </a:solidFill>
          </p:spPr>
          <p:txBody>
            <a:bodyPr/>
            <a:lstStyle/>
            <a:p>
              <a:endParaRPr lang="en-US"/>
            </a:p>
          </p:txBody>
        </p:sp>
        <p:sp>
          <p:nvSpPr>
            <p:cNvPr id="4" name="TextBox 4"/>
            <p:cNvSpPr txBox="1"/>
            <p:nvPr/>
          </p:nvSpPr>
          <p:spPr>
            <a:xfrm>
              <a:off x="0" y="-38100"/>
              <a:ext cx="758598" cy="888164"/>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1028700" y="4142433"/>
            <a:ext cx="7578213" cy="1408307"/>
          </a:xfrm>
          <a:prstGeom prst="rect">
            <a:avLst/>
          </a:prstGeom>
        </p:spPr>
        <p:txBody>
          <a:bodyPr lIns="0" tIns="0" rIns="0" bIns="0" rtlCol="0" anchor="t">
            <a:spAutoFit/>
          </a:bodyPr>
          <a:lstStyle/>
          <a:p>
            <a:pPr algn="l">
              <a:lnSpc>
                <a:spcPts val="10706"/>
              </a:lnSpc>
            </a:pPr>
            <a:r>
              <a:rPr lang="en-US" sz="10100" b="1">
                <a:solidFill>
                  <a:srgbClr val="FCCB4F"/>
                </a:solidFill>
                <a:latin typeface="Martel Heavy"/>
                <a:ea typeface="Martel Heavy"/>
                <a:cs typeface="Martel Heavy"/>
                <a:sym typeface="Martel Heavy"/>
              </a:rPr>
              <a:t>Questions?</a:t>
            </a:r>
          </a:p>
        </p:txBody>
      </p:sp>
      <p:grpSp>
        <p:nvGrpSpPr>
          <p:cNvPr id="6" name="Group 6"/>
          <p:cNvGrpSpPr/>
          <p:nvPr/>
        </p:nvGrpSpPr>
        <p:grpSpPr>
          <a:xfrm>
            <a:off x="8606913" y="2634019"/>
            <a:ext cx="7620864" cy="7043884"/>
            <a:chOff x="0" y="0"/>
            <a:chExt cx="10161152" cy="9391845"/>
          </a:xfrm>
        </p:grpSpPr>
        <p:sp>
          <p:nvSpPr>
            <p:cNvPr id="7" name="Freeform 7"/>
            <p:cNvSpPr/>
            <p:nvPr/>
          </p:nvSpPr>
          <p:spPr>
            <a:xfrm>
              <a:off x="0" y="0"/>
              <a:ext cx="8518691" cy="8518691"/>
            </a:xfrm>
            <a:custGeom>
              <a:avLst/>
              <a:gdLst/>
              <a:ahLst/>
              <a:cxnLst/>
              <a:rect l="l" t="t" r="r" b="b"/>
              <a:pathLst>
                <a:path w="8518691" h="8518691">
                  <a:moveTo>
                    <a:pt x="0" y="0"/>
                  </a:moveTo>
                  <a:lnTo>
                    <a:pt x="8518691" y="0"/>
                  </a:lnTo>
                  <a:lnTo>
                    <a:pt x="8518691" y="8518691"/>
                  </a:lnTo>
                  <a:lnTo>
                    <a:pt x="0" y="85186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8" name="Freeform 8"/>
            <p:cNvSpPr/>
            <p:nvPr/>
          </p:nvSpPr>
          <p:spPr>
            <a:xfrm>
              <a:off x="1122093" y="778375"/>
              <a:ext cx="9039059" cy="8613470"/>
            </a:xfrm>
            <a:custGeom>
              <a:avLst/>
              <a:gdLst/>
              <a:ahLst/>
              <a:cxnLst/>
              <a:rect l="l" t="t" r="r" b="b"/>
              <a:pathLst>
                <a:path w="9039059" h="8613470">
                  <a:moveTo>
                    <a:pt x="0" y="0"/>
                  </a:moveTo>
                  <a:lnTo>
                    <a:pt x="9039059" y="0"/>
                  </a:lnTo>
                  <a:lnTo>
                    <a:pt x="9039059" y="8613470"/>
                  </a:lnTo>
                  <a:lnTo>
                    <a:pt x="0" y="861347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grpSp>
        <p:nvGrpSpPr>
          <p:cNvPr id="9" name="Group 9"/>
          <p:cNvGrpSpPr/>
          <p:nvPr/>
        </p:nvGrpSpPr>
        <p:grpSpPr>
          <a:xfrm>
            <a:off x="12549797" y="1035844"/>
            <a:ext cx="4684081" cy="709311"/>
            <a:chOff x="-3226309" y="9525"/>
            <a:chExt cx="6245443" cy="945749"/>
          </a:xfrm>
        </p:grpSpPr>
        <p:sp>
          <p:nvSpPr>
            <p:cNvPr id="10" name="TextBox 10"/>
            <p:cNvSpPr txBox="1"/>
            <p:nvPr/>
          </p:nvSpPr>
          <p:spPr>
            <a:xfrm>
              <a:off x="0" y="9525"/>
              <a:ext cx="3019134" cy="700026"/>
            </a:xfrm>
            <a:prstGeom prst="rect">
              <a:avLst/>
            </a:prstGeom>
          </p:spPr>
          <p:txBody>
            <a:bodyPr lIns="0" tIns="0" rIns="0" bIns="0" rtlCol="0" anchor="t">
              <a:spAutoFit/>
            </a:bodyPr>
            <a:lstStyle/>
            <a:p>
              <a:pPr algn="l">
                <a:lnSpc>
                  <a:spcPts val="4067"/>
                </a:lnSpc>
              </a:pPr>
              <a:r>
                <a:rPr lang="en-US" sz="3506" b="1">
                  <a:solidFill>
                    <a:srgbClr val="FFFFFF"/>
                  </a:solidFill>
                  <a:latin typeface="Martel Heavy"/>
                  <a:ea typeface="Martel Heavy"/>
                  <a:cs typeface="Martel Heavy"/>
                  <a:sym typeface="Martel Heavy"/>
                </a:rPr>
                <a:t>Prepare</a:t>
              </a:r>
            </a:p>
          </p:txBody>
        </p:sp>
        <p:sp>
          <p:nvSpPr>
            <p:cNvPr id="11" name="TextBox 11"/>
            <p:cNvSpPr txBox="1"/>
            <p:nvPr/>
          </p:nvSpPr>
          <p:spPr>
            <a:xfrm>
              <a:off x="-3226309" y="352544"/>
              <a:ext cx="3019134" cy="602730"/>
            </a:xfrm>
            <a:prstGeom prst="rect">
              <a:avLst/>
            </a:prstGeom>
          </p:spPr>
          <p:txBody>
            <a:bodyPr lIns="0" tIns="0" rIns="0" bIns="0" rtlCol="0" anchor="t">
              <a:spAutoFit/>
            </a:bodyPr>
            <a:lstStyle/>
            <a:p>
              <a:pPr algn="l">
                <a:lnSpc>
                  <a:spcPts val="3487"/>
                </a:lnSpc>
              </a:pPr>
              <a:endParaRPr lang="en-US" sz="3000" b="1" dirty="0">
                <a:solidFill>
                  <a:srgbClr val="A2A7BA"/>
                </a:solidFill>
                <a:latin typeface="Martel Heavy"/>
                <a:ea typeface="Martel Heavy"/>
                <a:cs typeface="Martel Heavy"/>
              </a:endParaRPr>
            </a:p>
          </p:txBody>
        </p:sp>
      </p:grpSp>
      <p:sp>
        <p:nvSpPr>
          <p:cNvPr id="12" name="Freeform 12"/>
          <p:cNvSpPr/>
          <p:nvPr/>
        </p:nvSpPr>
        <p:spPr>
          <a:xfrm>
            <a:off x="17083421" y="9055813"/>
            <a:ext cx="1045664" cy="1046362"/>
          </a:xfrm>
          <a:custGeom>
            <a:avLst/>
            <a:gdLst/>
            <a:ahLst/>
            <a:cxnLst/>
            <a:rect l="l" t="t" r="r" b="b"/>
            <a:pathLst>
              <a:path w="1045664" h="1046362">
                <a:moveTo>
                  <a:pt x="0" y="0"/>
                </a:moveTo>
                <a:lnTo>
                  <a:pt x="1045664" y="0"/>
                </a:lnTo>
                <a:lnTo>
                  <a:pt x="1045664" y="1046361"/>
                </a:lnTo>
                <a:lnTo>
                  <a:pt x="0" y="1046361"/>
                </a:lnTo>
                <a:lnTo>
                  <a:pt x="0" y="0"/>
                </a:lnTo>
                <a:close/>
              </a:path>
            </a:pathLst>
          </a:custGeom>
          <a:blipFill>
            <a:blip r:embed="rId6"/>
            <a:stretch>
              <a:fillRect/>
            </a:stretch>
          </a:blipFill>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B193E"/>
        </a:solidFill>
        <a:effectLst/>
      </p:bgPr>
    </p:bg>
    <p:spTree>
      <p:nvGrpSpPr>
        <p:cNvPr id="1" name=""/>
        <p:cNvGrpSpPr/>
        <p:nvPr/>
      </p:nvGrpSpPr>
      <p:grpSpPr>
        <a:xfrm>
          <a:off x="0" y="0"/>
          <a:ext cx="0" cy="0"/>
          <a:chOff x="0" y="0"/>
          <a:chExt cx="0" cy="0"/>
        </a:xfrm>
      </p:grpSpPr>
      <p:grpSp>
        <p:nvGrpSpPr>
          <p:cNvPr id="2" name="Group 2"/>
          <p:cNvGrpSpPr/>
          <p:nvPr/>
        </p:nvGrpSpPr>
        <p:grpSpPr>
          <a:xfrm>
            <a:off x="681399" y="270393"/>
            <a:ext cx="16925201" cy="9318155"/>
            <a:chOff x="0" y="-38100"/>
            <a:chExt cx="1506451" cy="829375"/>
          </a:xfrm>
        </p:grpSpPr>
        <p:sp>
          <p:nvSpPr>
            <p:cNvPr id="3" name="Freeform 3"/>
            <p:cNvSpPr/>
            <p:nvPr/>
          </p:nvSpPr>
          <p:spPr>
            <a:xfrm>
              <a:off x="0" y="-7444"/>
              <a:ext cx="1506451" cy="791275"/>
            </a:xfrm>
            <a:custGeom>
              <a:avLst/>
              <a:gdLst/>
              <a:ahLst/>
              <a:cxnLst/>
              <a:rect l="l" t="t" r="r" b="b"/>
              <a:pathLst>
                <a:path w="1506451" h="791275">
                  <a:moveTo>
                    <a:pt x="0" y="0"/>
                  </a:moveTo>
                  <a:lnTo>
                    <a:pt x="1506451" y="0"/>
                  </a:lnTo>
                  <a:lnTo>
                    <a:pt x="1506451" y="791275"/>
                  </a:lnTo>
                  <a:lnTo>
                    <a:pt x="0" y="791275"/>
                  </a:lnTo>
                  <a:close/>
                </a:path>
              </a:pathLst>
            </a:custGeom>
            <a:solidFill>
              <a:srgbClr val="FFFFFF"/>
            </a:solidFill>
          </p:spPr>
          <p:txBody>
            <a:bodyPr/>
            <a:lstStyle/>
            <a:p>
              <a:endParaRPr lang="en-US"/>
            </a:p>
          </p:txBody>
        </p:sp>
        <p:sp>
          <p:nvSpPr>
            <p:cNvPr id="4" name="TextBox 4"/>
            <p:cNvSpPr txBox="1"/>
            <p:nvPr/>
          </p:nvSpPr>
          <p:spPr>
            <a:xfrm>
              <a:off x="0" y="-38100"/>
              <a:ext cx="1506451" cy="829375"/>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936781" y="897923"/>
            <a:ext cx="15940513" cy="2239074"/>
          </a:xfrm>
          <a:prstGeom prst="rect">
            <a:avLst/>
          </a:prstGeom>
        </p:spPr>
        <p:txBody>
          <a:bodyPr wrap="square" lIns="0" tIns="0" rIns="0" bIns="0" rtlCol="0" anchor="t">
            <a:spAutoFit/>
          </a:bodyPr>
          <a:lstStyle/>
          <a:p>
            <a:pPr algn="ctr">
              <a:lnSpc>
                <a:spcPts val="8699"/>
              </a:lnSpc>
            </a:pPr>
            <a:r>
              <a:rPr lang="en-US" sz="7450" b="1" dirty="0">
                <a:solidFill>
                  <a:srgbClr val="1B193E"/>
                </a:solidFill>
                <a:latin typeface="Martel Bold"/>
                <a:cs typeface="Martel Bold"/>
                <a:sym typeface="Martel Bold"/>
              </a:rPr>
              <a:t>Your listings from Stratus will be available in Matrix!</a:t>
            </a:r>
          </a:p>
        </p:txBody>
      </p:sp>
      <p:sp>
        <p:nvSpPr>
          <p:cNvPr id="7" name="Freeform 7"/>
          <p:cNvSpPr/>
          <p:nvPr/>
        </p:nvSpPr>
        <p:spPr>
          <a:xfrm>
            <a:off x="16888868" y="8989138"/>
            <a:ext cx="1045664" cy="1046362"/>
          </a:xfrm>
          <a:custGeom>
            <a:avLst/>
            <a:gdLst/>
            <a:ahLst/>
            <a:cxnLst/>
            <a:rect l="l" t="t" r="r" b="b"/>
            <a:pathLst>
              <a:path w="1045664" h="1046362">
                <a:moveTo>
                  <a:pt x="0" y="0"/>
                </a:moveTo>
                <a:lnTo>
                  <a:pt x="1045664" y="0"/>
                </a:lnTo>
                <a:lnTo>
                  <a:pt x="1045664" y="1046361"/>
                </a:lnTo>
                <a:lnTo>
                  <a:pt x="0" y="1046361"/>
                </a:lnTo>
                <a:lnTo>
                  <a:pt x="0" y="0"/>
                </a:lnTo>
                <a:close/>
              </a:path>
            </a:pathLst>
          </a:custGeom>
          <a:blipFill>
            <a:blip r:embed="rId2"/>
            <a:stretch>
              <a:fillRect/>
            </a:stretch>
          </a:blipFill>
        </p:spPr>
        <p:txBody>
          <a:bodyPr/>
          <a:lstStyle/>
          <a:p>
            <a:endParaRPr lang="en-US"/>
          </a:p>
        </p:txBody>
      </p:sp>
      <p:pic>
        <p:nvPicPr>
          <p:cNvPr id="8" name="Picture 7" descr="A screenshot of a website&#10;&#10;Description automatically generated">
            <a:extLst>
              <a:ext uri="{FF2B5EF4-FFF2-40B4-BE49-F238E27FC236}">
                <a16:creationId xmlns:a16="http://schemas.microsoft.com/office/drawing/2014/main" id="{025AFF37-7E77-1321-0C6B-465216BF9D20}"/>
              </a:ext>
            </a:extLst>
          </p:cNvPr>
          <p:cNvPicPr>
            <a:picLocks noChangeAspect="1"/>
          </p:cNvPicPr>
          <p:nvPr/>
        </p:nvPicPr>
        <p:blipFill>
          <a:blip r:embed="rId3"/>
          <a:stretch>
            <a:fillRect/>
          </a:stretch>
        </p:blipFill>
        <p:spPr>
          <a:xfrm>
            <a:off x="3693492" y="3136397"/>
            <a:ext cx="10928892" cy="6369901"/>
          </a:xfrm>
          <a:prstGeom prst="rect">
            <a:avLst/>
          </a:prstGeom>
          <a:ln>
            <a:noFill/>
          </a:ln>
          <a:effectLst>
            <a:outerShdw blurRad="292100" dist="139700" dir="2700000" algn="tl" rotWithShape="0">
              <a:srgbClr val="333333">
                <a:alpha val="65000"/>
              </a:srgbClr>
            </a:outerShdw>
          </a:effectLst>
        </p:spPr>
      </p:pic>
      <p:sp>
        <p:nvSpPr>
          <p:cNvPr id="9" name="Rectangle 8">
            <a:extLst>
              <a:ext uri="{FF2B5EF4-FFF2-40B4-BE49-F238E27FC236}">
                <a16:creationId xmlns:a16="http://schemas.microsoft.com/office/drawing/2014/main" id="{CCAD3E58-5F9F-AEBC-9BAC-4F1B3E141004}"/>
              </a:ext>
            </a:extLst>
          </p:cNvPr>
          <p:cNvSpPr/>
          <p:nvPr/>
        </p:nvSpPr>
        <p:spPr>
          <a:xfrm>
            <a:off x="11203863" y="8984655"/>
            <a:ext cx="1106322" cy="275149"/>
          </a:xfrm>
          <a:prstGeom prst="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B193E"/>
        </a:solidFill>
        <a:effectLst/>
      </p:bgPr>
    </p:bg>
    <p:spTree>
      <p:nvGrpSpPr>
        <p:cNvPr id="1" name=""/>
        <p:cNvGrpSpPr/>
        <p:nvPr/>
      </p:nvGrpSpPr>
      <p:grpSpPr>
        <a:xfrm>
          <a:off x="0" y="0"/>
          <a:ext cx="0" cy="0"/>
          <a:chOff x="0" y="0"/>
          <a:chExt cx="0" cy="0"/>
        </a:xfrm>
      </p:grpSpPr>
      <p:grpSp>
        <p:nvGrpSpPr>
          <p:cNvPr id="2" name="Group 2"/>
          <p:cNvGrpSpPr/>
          <p:nvPr/>
        </p:nvGrpSpPr>
        <p:grpSpPr>
          <a:xfrm>
            <a:off x="681399" y="698452"/>
            <a:ext cx="16925201" cy="8890096"/>
            <a:chOff x="0" y="0"/>
            <a:chExt cx="1506451" cy="791275"/>
          </a:xfrm>
        </p:grpSpPr>
        <p:sp>
          <p:nvSpPr>
            <p:cNvPr id="3" name="Freeform 3"/>
            <p:cNvSpPr/>
            <p:nvPr/>
          </p:nvSpPr>
          <p:spPr>
            <a:xfrm>
              <a:off x="0" y="0"/>
              <a:ext cx="1506451" cy="791275"/>
            </a:xfrm>
            <a:custGeom>
              <a:avLst/>
              <a:gdLst/>
              <a:ahLst/>
              <a:cxnLst/>
              <a:rect l="l" t="t" r="r" b="b"/>
              <a:pathLst>
                <a:path w="1506451" h="791275">
                  <a:moveTo>
                    <a:pt x="0" y="0"/>
                  </a:moveTo>
                  <a:lnTo>
                    <a:pt x="1506451" y="0"/>
                  </a:lnTo>
                  <a:lnTo>
                    <a:pt x="1506451" y="791275"/>
                  </a:lnTo>
                  <a:lnTo>
                    <a:pt x="0" y="791275"/>
                  </a:lnTo>
                  <a:close/>
                </a:path>
              </a:pathLst>
            </a:custGeom>
            <a:solidFill>
              <a:srgbClr val="FFFFFF"/>
            </a:solidFill>
          </p:spPr>
          <p:txBody>
            <a:bodyPr/>
            <a:lstStyle/>
            <a:p>
              <a:endParaRPr lang="en-US"/>
            </a:p>
          </p:txBody>
        </p:sp>
        <p:sp>
          <p:nvSpPr>
            <p:cNvPr id="4" name="TextBox 4"/>
            <p:cNvSpPr txBox="1"/>
            <p:nvPr/>
          </p:nvSpPr>
          <p:spPr>
            <a:xfrm>
              <a:off x="0" y="-38100"/>
              <a:ext cx="1506451" cy="829375"/>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476438" y="7651399"/>
            <a:ext cx="365388" cy="343208"/>
            <a:chOff x="0" y="0"/>
            <a:chExt cx="96234" cy="90392"/>
          </a:xfrm>
        </p:grpSpPr>
        <p:sp>
          <p:nvSpPr>
            <p:cNvPr id="6" name="Freeform 6"/>
            <p:cNvSpPr/>
            <p:nvPr/>
          </p:nvSpPr>
          <p:spPr>
            <a:xfrm>
              <a:off x="0" y="0"/>
              <a:ext cx="96234" cy="90392"/>
            </a:xfrm>
            <a:custGeom>
              <a:avLst/>
              <a:gdLst/>
              <a:ahLst/>
              <a:cxnLst/>
              <a:rect l="l" t="t" r="r" b="b"/>
              <a:pathLst>
                <a:path w="96234" h="90392">
                  <a:moveTo>
                    <a:pt x="0" y="0"/>
                  </a:moveTo>
                  <a:lnTo>
                    <a:pt x="96234" y="0"/>
                  </a:lnTo>
                  <a:lnTo>
                    <a:pt x="96234" y="90392"/>
                  </a:lnTo>
                  <a:lnTo>
                    <a:pt x="0" y="90392"/>
                  </a:lnTo>
                  <a:close/>
                </a:path>
              </a:pathLst>
            </a:custGeom>
            <a:solidFill>
              <a:srgbClr val="000000">
                <a:alpha val="0"/>
              </a:srgbClr>
            </a:solidFill>
            <a:ln w="28575" cap="sq">
              <a:solidFill>
                <a:srgbClr val="000000"/>
              </a:solidFill>
              <a:prstDash val="solid"/>
              <a:miter/>
            </a:ln>
          </p:spPr>
          <p:txBody>
            <a:bodyPr/>
            <a:lstStyle/>
            <a:p>
              <a:endParaRPr lang="en-US"/>
            </a:p>
          </p:txBody>
        </p:sp>
        <p:sp>
          <p:nvSpPr>
            <p:cNvPr id="7" name="TextBox 7"/>
            <p:cNvSpPr txBox="1"/>
            <p:nvPr/>
          </p:nvSpPr>
          <p:spPr>
            <a:xfrm>
              <a:off x="0" y="-38100"/>
              <a:ext cx="96234" cy="128492"/>
            </a:xfrm>
            <a:prstGeom prst="rect">
              <a:avLst/>
            </a:prstGeom>
          </p:spPr>
          <p:txBody>
            <a:bodyPr lIns="67235" tIns="67235" rIns="67235" bIns="67235" rtlCol="0" anchor="ctr"/>
            <a:lstStyle/>
            <a:p>
              <a:pPr algn="ctr">
                <a:lnSpc>
                  <a:spcPts val="2024"/>
                </a:lnSpc>
              </a:pPr>
              <a:endParaRPr/>
            </a:p>
          </p:txBody>
        </p:sp>
      </p:grpSp>
      <p:grpSp>
        <p:nvGrpSpPr>
          <p:cNvPr id="8" name="Group 8"/>
          <p:cNvGrpSpPr/>
          <p:nvPr/>
        </p:nvGrpSpPr>
        <p:grpSpPr>
          <a:xfrm>
            <a:off x="1489458" y="2629607"/>
            <a:ext cx="365388" cy="343208"/>
            <a:chOff x="0" y="0"/>
            <a:chExt cx="96234" cy="90392"/>
          </a:xfrm>
        </p:grpSpPr>
        <p:sp>
          <p:nvSpPr>
            <p:cNvPr id="9" name="Freeform 9"/>
            <p:cNvSpPr/>
            <p:nvPr/>
          </p:nvSpPr>
          <p:spPr>
            <a:xfrm>
              <a:off x="0" y="0"/>
              <a:ext cx="96234" cy="90392"/>
            </a:xfrm>
            <a:custGeom>
              <a:avLst/>
              <a:gdLst/>
              <a:ahLst/>
              <a:cxnLst/>
              <a:rect l="l" t="t" r="r" b="b"/>
              <a:pathLst>
                <a:path w="96234" h="90392">
                  <a:moveTo>
                    <a:pt x="0" y="0"/>
                  </a:moveTo>
                  <a:lnTo>
                    <a:pt x="96234" y="0"/>
                  </a:lnTo>
                  <a:lnTo>
                    <a:pt x="96234" y="90392"/>
                  </a:lnTo>
                  <a:lnTo>
                    <a:pt x="0" y="90392"/>
                  </a:lnTo>
                  <a:close/>
                </a:path>
              </a:pathLst>
            </a:custGeom>
            <a:solidFill>
              <a:srgbClr val="000000">
                <a:alpha val="0"/>
              </a:srgbClr>
            </a:solidFill>
            <a:ln w="28575" cap="sq">
              <a:solidFill>
                <a:srgbClr val="000000"/>
              </a:solidFill>
              <a:prstDash val="solid"/>
              <a:miter/>
            </a:ln>
          </p:spPr>
          <p:txBody>
            <a:bodyPr/>
            <a:lstStyle/>
            <a:p>
              <a:endParaRPr lang="en-US"/>
            </a:p>
          </p:txBody>
        </p:sp>
        <p:sp>
          <p:nvSpPr>
            <p:cNvPr id="10" name="TextBox 10"/>
            <p:cNvSpPr txBox="1"/>
            <p:nvPr/>
          </p:nvSpPr>
          <p:spPr>
            <a:xfrm>
              <a:off x="0" y="-38100"/>
              <a:ext cx="96234" cy="128492"/>
            </a:xfrm>
            <a:prstGeom prst="rect">
              <a:avLst/>
            </a:prstGeom>
          </p:spPr>
          <p:txBody>
            <a:bodyPr lIns="67235" tIns="67235" rIns="67235" bIns="67235" rtlCol="0" anchor="ctr"/>
            <a:lstStyle/>
            <a:p>
              <a:pPr algn="ctr">
                <a:lnSpc>
                  <a:spcPts val="2024"/>
                </a:lnSpc>
              </a:pPr>
              <a:endParaRPr/>
            </a:p>
          </p:txBody>
        </p:sp>
      </p:grpSp>
      <p:grpSp>
        <p:nvGrpSpPr>
          <p:cNvPr id="14" name="Group 14"/>
          <p:cNvGrpSpPr/>
          <p:nvPr/>
        </p:nvGrpSpPr>
        <p:grpSpPr>
          <a:xfrm>
            <a:off x="1473583" y="4888738"/>
            <a:ext cx="365388" cy="343208"/>
            <a:chOff x="0" y="0"/>
            <a:chExt cx="96234" cy="90392"/>
          </a:xfrm>
        </p:grpSpPr>
        <p:sp>
          <p:nvSpPr>
            <p:cNvPr id="15" name="Freeform 15"/>
            <p:cNvSpPr/>
            <p:nvPr/>
          </p:nvSpPr>
          <p:spPr>
            <a:xfrm>
              <a:off x="0" y="0"/>
              <a:ext cx="96234" cy="90392"/>
            </a:xfrm>
            <a:custGeom>
              <a:avLst/>
              <a:gdLst/>
              <a:ahLst/>
              <a:cxnLst/>
              <a:rect l="l" t="t" r="r" b="b"/>
              <a:pathLst>
                <a:path w="96234" h="90392">
                  <a:moveTo>
                    <a:pt x="0" y="0"/>
                  </a:moveTo>
                  <a:lnTo>
                    <a:pt x="96234" y="0"/>
                  </a:lnTo>
                  <a:lnTo>
                    <a:pt x="96234" y="90392"/>
                  </a:lnTo>
                  <a:lnTo>
                    <a:pt x="0" y="90392"/>
                  </a:lnTo>
                  <a:close/>
                </a:path>
              </a:pathLst>
            </a:custGeom>
            <a:solidFill>
              <a:srgbClr val="000000">
                <a:alpha val="0"/>
              </a:srgbClr>
            </a:solidFill>
            <a:ln w="28575" cap="sq">
              <a:solidFill>
                <a:srgbClr val="000000"/>
              </a:solidFill>
              <a:prstDash val="solid"/>
              <a:miter/>
            </a:ln>
          </p:spPr>
          <p:txBody>
            <a:bodyPr/>
            <a:lstStyle/>
            <a:p>
              <a:endParaRPr lang="en-US"/>
            </a:p>
          </p:txBody>
        </p:sp>
        <p:sp>
          <p:nvSpPr>
            <p:cNvPr id="16" name="TextBox 16"/>
            <p:cNvSpPr txBox="1"/>
            <p:nvPr/>
          </p:nvSpPr>
          <p:spPr>
            <a:xfrm>
              <a:off x="0" y="-38100"/>
              <a:ext cx="96234" cy="128492"/>
            </a:xfrm>
            <a:prstGeom prst="rect">
              <a:avLst/>
            </a:prstGeom>
          </p:spPr>
          <p:txBody>
            <a:bodyPr lIns="67235" tIns="67235" rIns="67235" bIns="67235" rtlCol="0" anchor="ctr"/>
            <a:lstStyle/>
            <a:p>
              <a:pPr algn="ctr">
                <a:lnSpc>
                  <a:spcPts val="2024"/>
                </a:lnSpc>
              </a:pPr>
              <a:endParaRPr/>
            </a:p>
          </p:txBody>
        </p:sp>
      </p:grpSp>
      <p:grpSp>
        <p:nvGrpSpPr>
          <p:cNvPr id="17" name="Group 17"/>
          <p:cNvGrpSpPr/>
          <p:nvPr/>
        </p:nvGrpSpPr>
        <p:grpSpPr>
          <a:xfrm>
            <a:off x="1458395" y="5841546"/>
            <a:ext cx="365388" cy="343208"/>
            <a:chOff x="0" y="0"/>
            <a:chExt cx="96234" cy="90392"/>
          </a:xfrm>
        </p:grpSpPr>
        <p:sp>
          <p:nvSpPr>
            <p:cNvPr id="18" name="Freeform 18"/>
            <p:cNvSpPr/>
            <p:nvPr/>
          </p:nvSpPr>
          <p:spPr>
            <a:xfrm>
              <a:off x="0" y="0"/>
              <a:ext cx="96234" cy="90392"/>
            </a:xfrm>
            <a:custGeom>
              <a:avLst/>
              <a:gdLst/>
              <a:ahLst/>
              <a:cxnLst/>
              <a:rect l="l" t="t" r="r" b="b"/>
              <a:pathLst>
                <a:path w="96234" h="90392">
                  <a:moveTo>
                    <a:pt x="0" y="0"/>
                  </a:moveTo>
                  <a:lnTo>
                    <a:pt x="96234" y="0"/>
                  </a:lnTo>
                  <a:lnTo>
                    <a:pt x="96234" y="90392"/>
                  </a:lnTo>
                  <a:lnTo>
                    <a:pt x="0" y="90392"/>
                  </a:lnTo>
                  <a:close/>
                </a:path>
              </a:pathLst>
            </a:custGeom>
            <a:solidFill>
              <a:srgbClr val="000000">
                <a:alpha val="0"/>
              </a:srgbClr>
            </a:solidFill>
            <a:ln w="28575" cap="sq">
              <a:solidFill>
                <a:srgbClr val="000000"/>
              </a:solidFill>
              <a:prstDash val="solid"/>
              <a:miter/>
            </a:ln>
          </p:spPr>
          <p:txBody>
            <a:bodyPr/>
            <a:lstStyle/>
            <a:p>
              <a:endParaRPr lang="en-US"/>
            </a:p>
          </p:txBody>
        </p:sp>
        <p:sp>
          <p:nvSpPr>
            <p:cNvPr id="19" name="TextBox 19"/>
            <p:cNvSpPr txBox="1"/>
            <p:nvPr/>
          </p:nvSpPr>
          <p:spPr>
            <a:xfrm>
              <a:off x="0" y="-38100"/>
              <a:ext cx="96234" cy="128492"/>
            </a:xfrm>
            <a:prstGeom prst="rect">
              <a:avLst/>
            </a:prstGeom>
          </p:spPr>
          <p:txBody>
            <a:bodyPr lIns="67235" tIns="67235" rIns="67235" bIns="67235" rtlCol="0" anchor="ctr"/>
            <a:lstStyle/>
            <a:p>
              <a:pPr algn="ctr">
                <a:lnSpc>
                  <a:spcPts val="2024"/>
                </a:lnSpc>
              </a:pPr>
              <a:endParaRPr/>
            </a:p>
          </p:txBody>
        </p:sp>
      </p:grpSp>
      <p:grpSp>
        <p:nvGrpSpPr>
          <p:cNvPr id="20" name="Group 20"/>
          <p:cNvGrpSpPr/>
          <p:nvPr/>
        </p:nvGrpSpPr>
        <p:grpSpPr>
          <a:xfrm>
            <a:off x="1473583" y="6746473"/>
            <a:ext cx="365388" cy="343208"/>
            <a:chOff x="0" y="0"/>
            <a:chExt cx="96234" cy="90392"/>
          </a:xfrm>
        </p:grpSpPr>
        <p:sp>
          <p:nvSpPr>
            <p:cNvPr id="21" name="Freeform 21"/>
            <p:cNvSpPr/>
            <p:nvPr/>
          </p:nvSpPr>
          <p:spPr>
            <a:xfrm>
              <a:off x="0" y="0"/>
              <a:ext cx="96234" cy="90392"/>
            </a:xfrm>
            <a:custGeom>
              <a:avLst/>
              <a:gdLst/>
              <a:ahLst/>
              <a:cxnLst/>
              <a:rect l="l" t="t" r="r" b="b"/>
              <a:pathLst>
                <a:path w="96234" h="90392">
                  <a:moveTo>
                    <a:pt x="0" y="0"/>
                  </a:moveTo>
                  <a:lnTo>
                    <a:pt x="96234" y="0"/>
                  </a:lnTo>
                  <a:lnTo>
                    <a:pt x="96234" y="90392"/>
                  </a:lnTo>
                  <a:lnTo>
                    <a:pt x="0" y="90392"/>
                  </a:lnTo>
                  <a:close/>
                </a:path>
              </a:pathLst>
            </a:custGeom>
            <a:solidFill>
              <a:srgbClr val="000000">
                <a:alpha val="0"/>
              </a:srgbClr>
            </a:solidFill>
            <a:ln w="28575" cap="sq">
              <a:solidFill>
                <a:srgbClr val="000000"/>
              </a:solidFill>
              <a:prstDash val="solid"/>
              <a:miter/>
            </a:ln>
          </p:spPr>
          <p:txBody>
            <a:bodyPr/>
            <a:lstStyle/>
            <a:p>
              <a:endParaRPr lang="en-US"/>
            </a:p>
          </p:txBody>
        </p:sp>
        <p:sp>
          <p:nvSpPr>
            <p:cNvPr id="22" name="TextBox 22"/>
            <p:cNvSpPr txBox="1"/>
            <p:nvPr/>
          </p:nvSpPr>
          <p:spPr>
            <a:xfrm>
              <a:off x="0" y="-38100"/>
              <a:ext cx="96234" cy="128492"/>
            </a:xfrm>
            <a:prstGeom prst="rect">
              <a:avLst/>
            </a:prstGeom>
          </p:spPr>
          <p:txBody>
            <a:bodyPr lIns="67235" tIns="67235" rIns="67235" bIns="67235" rtlCol="0" anchor="ctr"/>
            <a:lstStyle/>
            <a:p>
              <a:pPr algn="ctr">
                <a:lnSpc>
                  <a:spcPts val="2024"/>
                </a:lnSpc>
              </a:pPr>
              <a:endParaRPr/>
            </a:p>
          </p:txBody>
        </p:sp>
      </p:grpSp>
      <p:sp>
        <p:nvSpPr>
          <p:cNvPr id="23" name="Freeform 23"/>
          <p:cNvSpPr/>
          <p:nvPr/>
        </p:nvSpPr>
        <p:spPr>
          <a:xfrm>
            <a:off x="1140054" y="964852"/>
            <a:ext cx="1428943" cy="1377849"/>
          </a:xfrm>
          <a:custGeom>
            <a:avLst/>
            <a:gdLst/>
            <a:ahLst/>
            <a:cxnLst/>
            <a:rect l="l" t="t" r="r" b="b"/>
            <a:pathLst>
              <a:path w="1936943" h="1774724">
                <a:moveTo>
                  <a:pt x="0" y="0"/>
                </a:moveTo>
                <a:lnTo>
                  <a:pt x="1936943" y="0"/>
                </a:lnTo>
                <a:lnTo>
                  <a:pt x="1936943" y="1774724"/>
                </a:lnTo>
                <a:lnTo>
                  <a:pt x="0" y="177472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6" name="TextBox 26"/>
          <p:cNvSpPr txBox="1"/>
          <p:nvPr/>
        </p:nvSpPr>
        <p:spPr>
          <a:xfrm>
            <a:off x="2108526" y="2575632"/>
            <a:ext cx="8903010" cy="5523948"/>
          </a:xfrm>
          <a:prstGeom prst="rect">
            <a:avLst/>
          </a:prstGeom>
        </p:spPr>
        <p:txBody>
          <a:bodyPr lIns="0" tIns="0" rIns="0" bIns="0" rtlCol="0" anchor="t">
            <a:spAutoFit/>
          </a:bodyPr>
          <a:lstStyle/>
          <a:p>
            <a:pPr>
              <a:lnSpc>
                <a:spcPts val="3597"/>
              </a:lnSpc>
            </a:pPr>
            <a:r>
              <a:rPr lang="en-US" sz="3000" b="1" spc="-8" dirty="0">
                <a:solidFill>
                  <a:srgbClr val="002060"/>
                </a:solidFill>
                <a:latin typeface="Open Sans Bold"/>
                <a:ea typeface="Open Sans Bold"/>
                <a:cs typeface="Open Sans Bold"/>
              </a:rPr>
              <a:t>Valid Listing Agreement</a:t>
            </a:r>
            <a:endParaRPr lang="en-US" sz="2950" b="1" spc="-8" dirty="0">
              <a:solidFill>
                <a:srgbClr val="002060"/>
              </a:solidFill>
              <a:latin typeface="Calibri"/>
              <a:ea typeface="Open Sans Bold"/>
              <a:cs typeface="Calibri"/>
            </a:endParaRPr>
          </a:p>
          <a:p>
            <a:pPr>
              <a:lnSpc>
                <a:spcPts val="3597"/>
              </a:lnSpc>
            </a:pPr>
            <a:endParaRPr lang="en-US" sz="2950" b="1" spc="-8" dirty="0">
              <a:solidFill>
                <a:srgbClr val="002060"/>
              </a:solidFill>
              <a:latin typeface="Open Sans Bold"/>
              <a:ea typeface="Open Sans Bold"/>
              <a:cs typeface="Calibri"/>
            </a:endParaRPr>
          </a:p>
          <a:p>
            <a:pPr>
              <a:lnSpc>
                <a:spcPts val="3597"/>
              </a:lnSpc>
            </a:pPr>
            <a:r>
              <a:rPr lang="en-US" sz="2950" b="1" spc="-8" dirty="0">
                <a:solidFill>
                  <a:srgbClr val="002060"/>
                </a:solidFill>
                <a:latin typeface="Open Sans Bold"/>
                <a:ea typeface="Open Sans Bold"/>
                <a:cs typeface="Calibri"/>
              </a:rPr>
              <a:t>Be Sure Enter Listings in a Timely Manner – 24 hours</a:t>
            </a:r>
            <a:endParaRPr lang="en-US" sz="2950" b="1" spc="-8" dirty="0">
              <a:solidFill>
                <a:srgbClr val="002060"/>
              </a:solidFill>
              <a:latin typeface="Calibri"/>
              <a:ea typeface="Open Sans Bold"/>
              <a:cs typeface="Calibri"/>
            </a:endParaRPr>
          </a:p>
          <a:p>
            <a:pPr algn="l">
              <a:lnSpc>
                <a:spcPts val="3597"/>
              </a:lnSpc>
            </a:pPr>
            <a:endParaRPr lang="en-US" sz="2950" b="1" spc="-8" dirty="0">
              <a:solidFill>
                <a:srgbClr val="002060"/>
              </a:solidFill>
              <a:latin typeface="Open Sans Bold"/>
              <a:ea typeface="Open Sans Bold"/>
              <a:cs typeface="Open Sans Bold"/>
            </a:endParaRPr>
          </a:p>
          <a:p>
            <a:pPr>
              <a:lnSpc>
                <a:spcPts val="3597"/>
              </a:lnSpc>
            </a:pPr>
            <a:r>
              <a:rPr lang="en-US" sz="2950" b="1" spc="-8" dirty="0">
                <a:solidFill>
                  <a:srgbClr val="002060"/>
                </a:solidFill>
                <a:latin typeface="Open Sans Bold"/>
                <a:ea typeface="Open Sans Bold"/>
                <a:cs typeface="Open Sans Bold"/>
                <a:sym typeface="Open Sans Bold"/>
              </a:rPr>
              <a:t>Listing Status Changes – 24 hours</a:t>
            </a:r>
            <a:endParaRPr lang="en-US" sz="2950" b="1" spc="-8" dirty="0">
              <a:solidFill>
                <a:srgbClr val="002060"/>
              </a:solidFill>
              <a:latin typeface="Open Sans Bold"/>
              <a:ea typeface="Open Sans Bold"/>
              <a:cs typeface="Open Sans Bold"/>
            </a:endParaRPr>
          </a:p>
          <a:p>
            <a:pPr algn="l">
              <a:lnSpc>
                <a:spcPts val="3597"/>
              </a:lnSpc>
            </a:pPr>
            <a:endParaRPr lang="en-US" sz="2950" b="1" spc="-8" dirty="0">
              <a:solidFill>
                <a:srgbClr val="002060"/>
              </a:solidFill>
              <a:latin typeface="Open Sans Bold"/>
              <a:ea typeface="Open Sans Bold"/>
              <a:cs typeface="Open Sans Bold"/>
            </a:endParaRPr>
          </a:p>
          <a:p>
            <a:pPr>
              <a:lnSpc>
                <a:spcPts val="3597"/>
              </a:lnSpc>
            </a:pPr>
            <a:r>
              <a:rPr lang="en-US" sz="2950" b="1" spc="-8" dirty="0">
                <a:solidFill>
                  <a:srgbClr val="002060"/>
                </a:solidFill>
                <a:latin typeface="Open Sans Bold"/>
                <a:ea typeface="Open Sans Bold"/>
                <a:cs typeface="Open Sans Bold"/>
                <a:sym typeface="Open Sans Bold"/>
              </a:rPr>
              <a:t>For Active and Coming Soon Listings – 1 Photo</a:t>
            </a:r>
            <a:endParaRPr lang="en-US" sz="2950" b="1" spc="-8" dirty="0">
              <a:solidFill>
                <a:srgbClr val="002060"/>
              </a:solidFill>
              <a:latin typeface="Open Sans Bold"/>
              <a:ea typeface="Open Sans Bold"/>
              <a:cs typeface="Open Sans Bold"/>
            </a:endParaRPr>
          </a:p>
          <a:p>
            <a:pPr algn="l">
              <a:lnSpc>
                <a:spcPts val="3597"/>
              </a:lnSpc>
            </a:pPr>
            <a:endParaRPr lang="en-US" sz="2950" b="1" spc="-8" dirty="0">
              <a:solidFill>
                <a:srgbClr val="002060"/>
              </a:solidFill>
              <a:latin typeface="Open Sans Bold"/>
              <a:ea typeface="Open Sans Bold"/>
              <a:cs typeface="Open Sans Bold"/>
            </a:endParaRPr>
          </a:p>
          <a:p>
            <a:pPr>
              <a:lnSpc>
                <a:spcPts val="3597"/>
              </a:lnSpc>
            </a:pPr>
            <a:r>
              <a:rPr lang="en-US" sz="2950" b="1" spc="-8" dirty="0">
                <a:solidFill>
                  <a:srgbClr val="002060"/>
                </a:solidFill>
                <a:latin typeface="Open Sans Bold"/>
                <a:ea typeface="Open Sans Bold"/>
                <a:cs typeface="Open Sans Bold"/>
                <a:sym typeface="Open Sans Bold"/>
              </a:rPr>
              <a:t>No mention of compensation anywhere</a:t>
            </a:r>
            <a:endParaRPr lang="en-US" sz="2950" b="1" spc="-8" dirty="0">
              <a:solidFill>
                <a:srgbClr val="002060"/>
              </a:solidFill>
              <a:latin typeface="Open Sans Bold"/>
              <a:ea typeface="Open Sans Bold"/>
              <a:cs typeface="Open Sans Bold"/>
            </a:endParaRPr>
          </a:p>
          <a:p>
            <a:pPr algn="l">
              <a:lnSpc>
                <a:spcPts val="3597"/>
              </a:lnSpc>
            </a:pPr>
            <a:endParaRPr lang="en-US" sz="2950" b="1" spc="-8" dirty="0">
              <a:solidFill>
                <a:srgbClr val="002060"/>
              </a:solidFill>
              <a:latin typeface="Open Sans Bold"/>
              <a:ea typeface="Open Sans Bold"/>
              <a:cs typeface="Open Sans Bold"/>
            </a:endParaRPr>
          </a:p>
          <a:p>
            <a:pPr>
              <a:lnSpc>
                <a:spcPts val="3597"/>
              </a:lnSpc>
            </a:pPr>
            <a:r>
              <a:rPr lang="en-US" sz="2950" b="1" spc="-8" dirty="0">
                <a:solidFill>
                  <a:srgbClr val="002060"/>
                </a:solidFill>
                <a:latin typeface="Open Sans Bold"/>
                <a:ea typeface="Open Sans Bold"/>
                <a:cs typeface="Open Sans Bold"/>
                <a:sym typeface="Open Sans Bold"/>
              </a:rPr>
              <a:t>No branding in the public remarks</a:t>
            </a:r>
            <a:endParaRPr lang="en-US" dirty="0">
              <a:solidFill>
                <a:srgbClr val="002060"/>
              </a:solidFill>
            </a:endParaRPr>
          </a:p>
        </p:txBody>
      </p:sp>
      <p:sp>
        <p:nvSpPr>
          <p:cNvPr id="27" name="TextBox 27"/>
          <p:cNvSpPr txBox="1"/>
          <p:nvPr/>
        </p:nvSpPr>
        <p:spPr>
          <a:xfrm>
            <a:off x="2233424" y="1588562"/>
            <a:ext cx="5356375" cy="723275"/>
          </a:xfrm>
          <a:prstGeom prst="rect">
            <a:avLst/>
          </a:prstGeom>
        </p:spPr>
        <p:txBody>
          <a:bodyPr lIns="0" tIns="0" rIns="0" bIns="0" rtlCol="0" anchor="t">
            <a:spAutoFit/>
          </a:bodyPr>
          <a:lstStyle/>
          <a:p>
            <a:pPr algn="l">
              <a:lnSpc>
                <a:spcPts val="5575"/>
              </a:lnSpc>
            </a:pPr>
            <a:r>
              <a:rPr lang="en-US" sz="4800" b="1" dirty="0">
                <a:solidFill>
                  <a:srgbClr val="E65100"/>
                </a:solidFill>
                <a:latin typeface="Martel Heavy"/>
                <a:cs typeface="Martel Heavy"/>
                <a:sym typeface="Martel Heavy"/>
              </a:rPr>
              <a:t>Reminders</a:t>
            </a:r>
            <a:endParaRPr lang="en-US" dirty="0"/>
          </a:p>
        </p:txBody>
      </p:sp>
      <p:sp>
        <p:nvSpPr>
          <p:cNvPr id="33" name="Freeform 33"/>
          <p:cNvSpPr/>
          <p:nvPr/>
        </p:nvSpPr>
        <p:spPr>
          <a:xfrm>
            <a:off x="17083769" y="8982653"/>
            <a:ext cx="1045664" cy="1046362"/>
          </a:xfrm>
          <a:custGeom>
            <a:avLst/>
            <a:gdLst/>
            <a:ahLst/>
            <a:cxnLst/>
            <a:rect l="l" t="t" r="r" b="b"/>
            <a:pathLst>
              <a:path w="1045664" h="1046362">
                <a:moveTo>
                  <a:pt x="0" y="0"/>
                </a:moveTo>
                <a:lnTo>
                  <a:pt x="1045664" y="0"/>
                </a:lnTo>
                <a:lnTo>
                  <a:pt x="1045664" y="1046361"/>
                </a:lnTo>
                <a:lnTo>
                  <a:pt x="0" y="1046361"/>
                </a:lnTo>
                <a:lnTo>
                  <a:pt x="0" y="0"/>
                </a:lnTo>
                <a:close/>
              </a:path>
            </a:pathLst>
          </a:custGeom>
          <a:blipFill>
            <a:blip r:embed="rId4"/>
            <a:stretch>
              <a:fillRect/>
            </a:stretch>
          </a:blipFill>
        </p:spPr>
        <p:txBody>
          <a:bodyPr/>
          <a:lstStyle/>
          <a:p>
            <a:endParaRPr lang="en-US"/>
          </a:p>
        </p:txBody>
      </p:sp>
      <p:sp>
        <p:nvSpPr>
          <p:cNvPr id="34" name="Freeform 23">
            <a:extLst>
              <a:ext uri="{FF2B5EF4-FFF2-40B4-BE49-F238E27FC236}">
                <a16:creationId xmlns:a16="http://schemas.microsoft.com/office/drawing/2014/main" id="{D9B93C3D-7EFC-22C1-D3BC-23A108E72F2D}"/>
              </a:ext>
            </a:extLst>
          </p:cNvPr>
          <p:cNvSpPr/>
          <p:nvPr/>
        </p:nvSpPr>
        <p:spPr>
          <a:xfrm>
            <a:off x="11281091" y="3323440"/>
            <a:ext cx="5978209" cy="5696735"/>
          </a:xfrm>
          <a:custGeom>
            <a:avLst/>
            <a:gdLst/>
            <a:ahLst/>
            <a:cxnLst/>
            <a:rect l="l" t="t" r="r" b="b"/>
            <a:pathLst>
              <a:path w="5978209" h="5696735">
                <a:moveTo>
                  <a:pt x="0" y="0"/>
                </a:moveTo>
                <a:lnTo>
                  <a:pt x="5978209" y="0"/>
                </a:lnTo>
                <a:lnTo>
                  <a:pt x="5978209" y="5696735"/>
                </a:lnTo>
                <a:lnTo>
                  <a:pt x="0" y="569673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11" name="Group 8">
            <a:extLst>
              <a:ext uri="{FF2B5EF4-FFF2-40B4-BE49-F238E27FC236}">
                <a16:creationId xmlns:a16="http://schemas.microsoft.com/office/drawing/2014/main" id="{7CC65926-968B-8A6B-BB66-FF3189ED81BE}"/>
              </a:ext>
            </a:extLst>
          </p:cNvPr>
          <p:cNvGrpSpPr/>
          <p:nvPr/>
        </p:nvGrpSpPr>
        <p:grpSpPr>
          <a:xfrm>
            <a:off x="1456801" y="3464660"/>
            <a:ext cx="365388" cy="487869"/>
            <a:chOff x="0" y="-38100"/>
            <a:chExt cx="96234" cy="128492"/>
          </a:xfrm>
        </p:grpSpPr>
        <p:sp>
          <p:nvSpPr>
            <p:cNvPr id="12" name="Freeform 9">
              <a:extLst>
                <a:ext uri="{FF2B5EF4-FFF2-40B4-BE49-F238E27FC236}">
                  <a16:creationId xmlns:a16="http://schemas.microsoft.com/office/drawing/2014/main" id="{02BFD6B9-1DD5-BA74-304E-751832C85FE4}"/>
                </a:ext>
              </a:extLst>
            </p:cNvPr>
            <p:cNvSpPr/>
            <p:nvPr/>
          </p:nvSpPr>
          <p:spPr>
            <a:xfrm>
              <a:off x="0" y="0"/>
              <a:ext cx="96234" cy="90392"/>
            </a:xfrm>
            <a:custGeom>
              <a:avLst/>
              <a:gdLst/>
              <a:ahLst/>
              <a:cxnLst/>
              <a:rect l="l" t="t" r="r" b="b"/>
              <a:pathLst>
                <a:path w="96234" h="90392">
                  <a:moveTo>
                    <a:pt x="0" y="0"/>
                  </a:moveTo>
                  <a:lnTo>
                    <a:pt x="96234" y="0"/>
                  </a:lnTo>
                  <a:lnTo>
                    <a:pt x="96234" y="90392"/>
                  </a:lnTo>
                  <a:lnTo>
                    <a:pt x="0" y="90392"/>
                  </a:lnTo>
                  <a:close/>
                </a:path>
              </a:pathLst>
            </a:custGeom>
            <a:solidFill>
              <a:srgbClr val="000000">
                <a:alpha val="0"/>
              </a:srgbClr>
            </a:solidFill>
            <a:ln w="28575" cap="sq">
              <a:solidFill>
                <a:srgbClr val="000000"/>
              </a:solidFill>
              <a:prstDash val="solid"/>
              <a:miter/>
            </a:ln>
          </p:spPr>
          <p:txBody>
            <a:bodyPr/>
            <a:lstStyle/>
            <a:p>
              <a:endParaRPr lang="en-US"/>
            </a:p>
          </p:txBody>
        </p:sp>
        <p:sp>
          <p:nvSpPr>
            <p:cNvPr id="13" name="TextBox 10">
              <a:extLst>
                <a:ext uri="{FF2B5EF4-FFF2-40B4-BE49-F238E27FC236}">
                  <a16:creationId xmlns:a16="http://schemas.microsoft.com/office/drawing/2014/main" id="{954EA521-6925-361E-99E0-8D33F5A8DD37}"/>
                </a:ext>
              </a:extLst>
            </p:cNvPr>
            <p:cNvSpPr txBox="1"/>
            <p:nvPr/>
          </p:nvSpPr>
          <p:spPr>
            <a:xfrm>
              <a:off x="0" y="-38100"/>
              <a:ext cx="96234" cy="128492"/>
            </a:xfrm>
            <a:prstGeom prst="rect">
              <a:avLst/>
            </a:prstGeom>
          </p:spPr>
          <p:txBody>
            <a:bodyPr lIns="67235" tIns="67235" rIns="67235" bIns="67235" rtlCol="0" anchor="ctr"/>
            <a:lstStyle/>
            <a:p>
              <a:pPr algn="ctr">
                <a:lnSpc>
                  <a:spcPts val="2024"/>
                </a:lnSpc>
              </a:pP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B193E"/>
        </a:solidFill>
        <a:effectLst/>
      </p:bgPr>
    </p:bg>
    <p:spTree>
      <p:nvGrpSpPr>
        <p:cNvPr id="1" name=""/>
        <p:cNvGrpSpPr/>
        <p:nvPr/>
      </p:nvGrpSpPr>
      <p:grpSpPr>
        <a:xfrm>
          <a:off x="0" y="0"/>
          <a:ext cx="0" cy="0"/>
          <a:chOff x="0" y="0"/>
          <a:chExt cx="0" cy="0"/>
        </a:xfrm>
      </p:grpSpPr>
      <p:grpSp>
        <p:nvGrpSpPr>
          <p:cNvPr id="2" name="Group 2"/>
          <p:cNvGrpSpPr/>
          <p:nvPr/>
        </p:nvGrpSpPr>
        <p:grpSpPr>
          <a:xfrm>
            <a:off x="1223956" y="2586203"/>
            <a:ext cx="5070480" cy="3218971"/>
            <a:chOff x="0" y="0"/>
            <a:chExt cx="1959087" cy="1243717"/>
          </a:xfrm>
        </p:grpSpPr>
        <p:sp>
          <p:nvSpPr>
            <p:cNvPr id="3" name="Freeform 3"/>
            <p:cNvSpPr/>
            <p:nvPr/>
          </p:nvSpPr>
          <p:spPr>
            <a:xfrm>
              <a:off x="0" y="0"/>
              <a:ext cx="1959087" cy="1243717"/>
            </a:xfrm>
            <a:custGeom>
              <a:avLst/>
              <a:gdLst/>
              <a:ahLst/>
              <a:cxnLst/>
              <a:rect l="l" t="t" r="r" b="b"/>
              <a:pathLst>
                <a:path w="1959087" h="1243717">
                  <a:moveTo>
                    <a:pt x="22903" y="0"/>
                  </a:moveTo>
                  <a:lnTo>
                    <a:pt x="1936184" y="0"/>
                  </a:lnTo>
                  <a:cubicBezTo>
                    <a:pt x="1948833" y="0"/>
                    <a:pt x="1959087" y="10254"/>
                    <a:pt x="1959087" y="22903"/>
                  </a:cubicBezTo>
                  <a:lnTo>
                    <a:pt x="1959087" y="1220814"/>
                  </a:lnTo>
                  <a:cubicBezTo>
                    <a:pt x="1959087" y="1226889"/>
                    <a:pt x="1956674" y="1232714"/>
                    <a:pt x="1952379" y="1237009"/>
                  </a:cubicBezTo>
                  <a:cubicBezTo>
                    <a:pt x="1948083" y="1241304"/>
                    <a:pt x="1942258" y="1243717"/>
                    <a:pt x="1936184" y="1243717"/>
                  </a:cubicBezTo>
                  <a:lnTo>
                    <a:pt x="22903" y="1243717"/>
                  </a:lnTo>
                  <a:cubicBezTo>
                    <a:pt x="10254" y="1243717"/>
                    <a:pt x="0" y="1233463"/>
                    <a:pt x="0" y="1220814"/>
                  </a:cubicBezTo>
                  <a:lnTo>
                    <a:pt x="0" y="22903"/>
                  </a:lnTo>
                  <a:cubicBezTo>
                    <a:pt x="0" y="10254"/>
                    <a:pt x="10254" y="0"/>
                    <a:pt x="22903" y="0"/>
                  </a:cubicBezTo>
                  <a:close/>
                </a:path>
              </a:pathLst>
            </a:custGeom>
            <a:solidFill>
              <a:srgbClr val="FFFFFF"/>
            </a:solidFill>
          </p:spPr>
          <p:txBody>
            <a:bodyPr/>
            <a:lstStyle/>
            <a:p>
              <a:endParaRPr lang="en-US"/>
            </a:p>
          </p:txBody>
        </p:sp>
        <p:sp>
          <p:nvSpPr>
            <p:cNvPr id="4" name="TextBox 4"/>
            <p:cNvSpPr txBox="1"/>
            <p:nvPr/>
          </p:nvSpPr>
          <p:spPr>
            <a:xfrm>
              <a:off x="0" y="85725"/>
              <a:ext cx="1959087" cy="1157992"/>
            </a:xfrm>
            <a:prstGeom prst="rect">
              <a:avLst/>
            </a:prstGeom>
          </p:spPr>
          <p:txBody>
            <a:bodyPr lIns="50800" tIns="50800" rIns="50800" bIns="50800" rtlCol="0" anchor="ctr"/>
            <a:lstStyle/>
            <a:p>
              <a:pPr algn="ctr">
                <a:lnSpc>
                  <a:spcPts val="1925"/>
                </a:lnSpc>
              </a:pPr>
              <a:endParaRPr/>
            </a:p>
          </p:txBody>
        </p:sp>
      </p:grpSp>
      <p:grpSp>
        <p:nvGrpSpPr>
          <p:cNvPr id="5" name="Group 5"/>
          <p:cNvGrpSpPr/>
          <p:nvPr/>
        </p:nvGrpSpPr>
        <p:grpSpPr>
          <a:xfrm>
            <a:off x="1223956" y="6039329"/>
            <a:ext cx="5070480" cy="3218971"/>
            <a:chOff x="0" y="0"/>
            <a:chExt cx="1959087" cy="1243717"/>
          </a:xfrm>
        </p:grpSpPr>
        <p:sp>
          <p:nvSpPr>
            <p:cNvPr id="6" name="Freeform 6"/>
            <p:cNvSpPr/>
            <p:nvPr/>
          </p:nvSpPr>
          <p:spPr>
            <a:xfrm>
              <a:off x="0" y="0"/>
              <a:ext cx="1959087" cy="1243717"/>
            </a:xfrm>
            <a:custGeom>
              <a:avLst/>
              <a:gdLst/>
              <a:ahLst/>
              <a:cxnLst/>
              <a:rect l="l" t="t" r="r" b="b"/>
              <a:pathLst>
                <a:path w="1959087" h="1243717">
                  <a:moveTo>
                    <a:pt x="22903" y="0"/>
                  </a:moveTo>
                  <a:lnTo>
                    <a:pt x="1936184" y="0"/>
                  </a:lnTo>
                  <a:cubicBezTo>
                    <a:pt x="1948833" y="0"/>
                    <a:pt x="1959087" y="10254"/>
                    <a:pt x="1959087" y="22903"/>
                  </a:cubicBezTo>
                  <a:lnTo>
                    <a:pt x="1959087" y="1220814"/>
                  </a:lnTo>
                  <a:cubicBezTo>
                    <a:pt x="1959087" y="1226889"/>
                    <a:pt x="1956674" y="1232714"/>
                    <a:pt x="1952379" y="1237009"/>
                  </a:cubicBezTo>
                  <a:cubicBezTo>
                    <a:pt x="1948083" y="1241304"/>
                    <a:pt x="1942258" y="1243717"/>
                    <a:pt x="1936184" y="1243717"/>
                  </a:cubicBezTo>
                  <a:lnTo>
                    <a:pt x="22903" y="1243717"/>
                  </a:lnTo>
                  <a:cubicBezTo>
                    <a:pt x="10254" y="1243717"/>
                    <a:pt x="0" y="1233463"/>
                    <a:pt x="0" y="1220814"/>
                  </a:cubicBezTo>
                  <a:lnTo>
                    <a:pt x="0" y="22903"/>
                  </a:lnTo>
                  <a:cubicBezTo>
                    <a:pt x="0" y="10254"/>
                    <a:pt x="10254" y="0"/>
                    <a:pt x="22903" y="0"/>
                  </a:cubicBezTo>
                  <a:close/>
                </a:path>
              </a:pathLst>
            </a:custGeom>
            <a:solidFill>
              <a:srgbClr val="FFFFFF"/>
            </a:solidFill>
          </p:spPr>
          <p:txBody>
            <a:bodyPr/>
            <a:lstStyle/>
            <a:p>
              <a:endParaRPr lang="en-US"/>
            </a:p>
          </p:txBody>
        </p:sp>
        <p:sp>
          <p:nvSpPr>
            <p:cNvPr id="7" name="TextBox 7"/>
            <p:cNvSpPr txBox="1"/>
            <p:nvPr/>
          </p:nvSpPr>
          <p:spPr>
            <a:xfrm>
              <a:off x="0" y="85725"/>
              <a:ext cx="1959087" cy="1157992"/>
            </a:xfrm>
            <a:prstGeom prst="rect">
              <a:avLst/>
            </a:prstGeom>
          </p:spPr>
          <p:txBody>
            <a:bodyPr lIns="50800" tIns="50800" rIns="50800" bIns="50800" rtlCol="0" anchor="ctr"/>
            <a:lstStyle/>
            <a:p>
              <a:pPr algn="ctr">
                <a:lnSpc>
                  <a:spcPts val="1925"/>
                </a:lnSpc>
              </a:pPr>
              <a:endParaRPr/>
            </a:p>
          </p:txBody>
        </p:sp>
      </p:grpSp>
      <p:grpSp>
        <p:nvGrpSpPr>
          <p:cNvPr id="8" name="Group 8"/>
          <p:cNvGrpSpPr/>
          <p:nvPr/>
        </p:nvGrpSpPr>
        <p:grpSpPr>
          <a:xfrm>
            <a:off x="6608760" y="2586203"/>
            <a:ext cx="5070480" cy="3218971"/>
            <a:chOff x="0" y="0"/>
            <a:chExt cx="1959087" cy="1243717"/>
          </a:xfrm>
        </p:grpSpPr>
        <p:sp>
          <p:nvSpPr>
            <p:cNvPr id="9" name="Freeform 9"/>
            <p:cNvSpPr/>
            <p:nvPr/>
          </p:nvSpPr>
          <p:spPr>
            <a:xfrm>
              <a:off x="0" y="0"/>
              <a:ext cx="1959087" cy="1243717"/>
            </a:xfrm>
            <a:custGeom>
              <a:avLst/>
              <a:gdLst/>
              <a:ahLst/>
              <a:cxnLst/>
              <a:rect l="l" t="t" r="r" b="b"/>
              <a:pathLst>
                <a:path w="1959087" h="1243717">
                  <a:moveTo>
                    <a:pt x="22903" y="0"/>
                  </a:moveTo>
                  <a:lnTo>
                    <a:pt x="1936184" y="0"/>
                  </a:lnTo>
                  <a:cubicBezTo>
                    <a:pt x="1948833" y="0"/>
                    <a:pt x="1959087" y="10254"/>
                    <a:pt x="1959087" y="22903"/>
                  </a:cubicBezTo>
                  <a:lnTo>
                    <a:pt x="1959087" y="1220814"/>
                  </a:lnTo>
                  <a:cubicBezTo>
                    <a:pt x="1959087" y="1226889"/>
                    <a:pt x="1956674" y="1232714"/>
                    <a:pt x="1952379" y="1237009"/>
                  </a:cubicBezTo>
                  <a:cubicBezTo>
                    <a:pt x="1948083" y="1241304"/>
                    <a:pt x="1942258" y="1243717"/>
                    <a:pt x="1936184" y="1243717"/>
                  </a:cubicBezTo>
                  <a:lnTo>
                    <a:pt x="22903" y="1243717"/>
                  </a:lnTo>
                  <a:cubicBezTo>
                    <a:pt x="10254" y="1243717"/>
                    <a:pt x="0" y="1233463"/>
                    <a:pt x="0" y="1220814"/>
                  </a:cubicBezTo>
                  <a:lnTo>
                    <a:pt x="0" y="22903"/>
                  </a:lnTo>
                  <a:cubicBezTo>
                    <a:pt x="0" y="10254"/>
                    <a:pt x="10254" y="0"/>
                    <a:pt x="22903" y="0"/>
                  </a:cubicBezTo>
                  <a:close/>
                </a:path>
              </a:pathLst>
            </a:custGeom>
            <a:solidFill>
              <a:srgbClr val="FFFFFF"/>
            </a:solidFill>
          </p:spPr>
          <p:txBody>
            <a:bodyPr/>
            <a:lstStyle/>
            <a:p>
              <a:endParaRPr lang="en-US"/>
            </a:p>
          </p:txBody>
        </p:sp>
        <p:sp>
          <p:nvSpPr>
            <p:cNvPr id="10" name="TextBox 10"/>
            <p:cNvSpPr txBox="1"/>
            <p:nvPr/>
          </p:nvSpPr>
          <p:spPr>
            <a:xfrm>
              <a:off x="0" y="85725"/>
              <a:ext cx="1959087" cy="1157992"/>
            </a:xfrm>
            <a:prstGeom prst="rect">
              <a:avLst/>
            </a:prstGeom>
          </p:spPr>
          <p:txBody>
            <a:bodyPr lIns="50800" tIns="50800" rIns="50800" bIns="50800" rtlCol="0" anchor="ctr"/>
            <a:lstStyle/>
            <a:p>
              <a:pPr algn="ctr">
                <a:lnSpc>
                  <a:spcPts val="1925"/>
                </a:lnSpc>
              </a:pPr>
              <a:endParaRPr/>
            </a:p>
          </p:txBody>
        </p:sp>
      </p:grpSp>
      <p:grpSp>
        <p:nvGrpSpPr>
          <p:cNvPr id="11" name="Group 11"/>
          <p:cNvGrpSpPr/>
          <p:nvPr/>
        </p:nvGrpSpPr>
        <p:grpSpPr>
          <a:xfrm>
            <a:off x="6608760" y="6039329"/>
            <a:ext cx="5070480" cy="3218971"/>
            <a:chOff x="0" y="0"/>
            <a:chExt cx="1959087" cy="1243717"/>
          </a:xfrm>
        </p:grpSpPr>
        <p:sp>
          <p:nvSpPr>
            <p:cNvPr id="12" name="Freeform 12"/>
            <p:cNvSpPr/>
            <p:nvPr/>
          </p:nvSpPr>
          <p:spPr>
            <a:xfrm>
              <a:off x="0" y="0"/>
              <a:ext cx="1959087" cy="1243717"/>
            </a:xfrm>
            <a:custGeom>
              <a:avLst/>
              <a:gdLst/>
              <a:ahLst/>
              <a:cxnLst/>
              <a:rect l="l" t="t" r="r" b="b"/>
              <a:pathLst>
                <a:path w="1959087" h="1243717">
                  <a:moveTo>
                    <a:pt x="22903" y="0"/>
                  </a:moveTo>
                  <a:lnTo>
                    <a:pt x="1936184" y="0"/>
                  </a:lnTo>
                  <a:cubicBezTo>
                    <a:pt x="1948833" y="0"/>
                    <a:pt x="1959087" y="10254"/>
                    <a:pt x="1959087" y="22903"/>
                  </a:cubicBezTo>
                  <a:lnTo>
                    <a:pt x="1959087" y="1220814"/>
                  </a:lnTo>
                  <a:cubicBezTo>
                    <a:pt x="1959087" y="1226889"/>
                    <a:pt x="1956674" y="1232714"/>
                    <a:pt x="1952379" y="1237009"/>
                  </a:cubicBezTo>
                  <a:cubicBezTo>
                    <a:pt x="1948083" y="1241304"/>
                    <a:pt x="1942258" y="1243717"/>
                    <a:pt x="1936184" y="1243717"/>
                  </a:cubicBezTo>
                  <a:lnTo>
                    <a:pt x="22903" y="1243717"/>
                  </a:lnTo>
                  <a:cubicBezTo>
                    <a:pt x="10254" y="1243717"/>
                    <a:pt x="0" y="1233463"/>
                    <a:pt x="0" y="1220814"/>
                  </a:cubicBezTo>
                  <a:lnTo>
                    <a:pt x="0" y="22903"/>
                  </a:lnTo>
                  <a:cubicBezTo>
                    <a:pt x="0" y="10254"/>
                    <a:pt x="10254" y="0"/>
                    <a:pt x="22903" y="0"/>
                  </a:cubicBezTo>
                  <a:close/>
                </a:path>
              </a:pathLst>
            </a:custGeom>
            <a:solidFill>
              <a:srgbClr val="FFFFFF"/>
            </a:solidFill>
          </p:spPr>
          <p:txBody>
            <a:bodyPr/>
            <a:lstStyle/>
            <a:p>
              <a:endParaRPr lang="en-US"/>
            </a:p>
          </p:txBody>
        </p:sp>
        <p:sp>
          <p:nvSpPr>
            <p:cNvPr id="13" name="TextBox 13"/>
            <p:cNvSpPr txBox="1"/>
            <p:nvPr/>
          </p:nvSpPr>
          <p:spPr>
            <a:xfrm>
              <a:off x="0" y="85725"/>
              <a:ext cx="1959087" cy="1157992"/>
            </a:xfrm>
            <a:prstGeom prst="rect">
              <a:avLst/>
            </a:prstGeom>
          </p:spPr>
          <p:txBody>
            <a:bodyPr lIns="50800" tIns="50800" rIns="50800" bIns="50800" rtlCol="0" anchor="ctr"/>
            <a:lstStyle/>
            <a:p>
              <a:pPr algn="ctr">
                <a:lnSpc>
                  <a:spcPts val="1925"/>
                </a:lnSpc>
              </a:pPr>
              <a:endParaRPr/>
            </a:p>
          </p:txBody>
        </p:sp>
      </p:grpSp>
      <p:grpSp>
        <p:nvGrpSpPr>
          <p:cNvPr id="14" name="Group 14"/>
          <p:cNvGrpSpPr/>
          <p:nvPr/>
        </p:nvGrpSpPr>
        <p:grpSpPr>
          <a:xfrm>
            <a:off x="11993565" y="2586203"/>
            <a:ext cx="5070480" cy="3218971"/>
            <a:chOff x="0" y="0"/>
            <a:chExt cx="1959087" cy="1243717"/>
          </a:xfrm>
        </p:grpSpPr>
        <p:sp>
          <p:nvSpPr>
            <p:cNvPr id="15" name="Freeform 15"/>
            <p:cNvSpPr/>
            <p:nvPr/>
          </p:nvSpPr>
          <p:spPr>
            <a:xfrm>
              <a:off x="0" y="0"/>
              <a:ext cx="1959087" cy="1243717"/>
            </a:xfrm>
            <a:custGeom>
              <a:avLst/>
              <a:gdLst/>
              <a:ahLst/>
              <a:cxnLst/>
              <a:rect l="l" t="t" r="r" b="b"/>
              <a:pathLst>
                <a:path w="1959087" h="1243717">
                  <a:moveTo>
                    <a:pt x="22903" y="0"/>
                  </a:moveTo>
                  <a:lnTo>
                    <a:pt x="1936184" y="0"/>
                  </a:lnTo>
                  <a:cubicBezTo>
                    <a:pt x="1948833" y="0"/>
                    <a:pt x="1959087" y="10254"/>
                    <a:pt x="1959087" y="22903"/>
                  </a:cubicBezTo>
                  <a:lnTo>
                    <a:pt x="1959087" y="1220814"/>
                  </a:lnTo>
                  <a:cubicBezTo>
                    <a:pt x="1959087" y="1226889"/>
                    <a:pt x="1956674" y="1232714"/>
                    <a:pt x="1952379" y="1237009"/>
                  </a:cubicBezTo>
                  <a:cubicBezTo>
                    <a:pt x="1948083" y="1241304"/>
                    <a:pt x="1942258" y="1243717"/>
                    <a:pt x="1936184" y="1243717"/>
                  </a:cubicBezTo>
                  <a:lnTo>
                    <a:pt x="22903" y="1243717"/>
                  </a:lnTo>
                  <a:cubicBezTo>
                    <a:pt x="10254" y="1243717"/>
                    <a:pt x="0" y="1233463"/>
                    <a:pt x="0" y="1220814"/>
                  </a:cubicBezTo>
                  <a:lnTo>
                    <a:pt x="0" y="22903"/>
                  </a:lnTo>
                  <a:cubicBezTo>
                    <a:pt x="0" y="10254"/>
                    <a:pt x="10254" y="0"/>
                    <a:pt x="22903" y="0"/>
                  </a:cubicBezTo>
                  <a:close/>
                </a:path>
              </a:pathLst>
            </a:custGeom>
            <a:solidFill>
              <a:srgbClr val="FFFFFF"/>
            </a:solidFill>
          </p:spPr>
          <p:txBody>
            <a:bodyPr/>
            <a:lstStyle/>
            <a:p>
              <a:endParaRPr lang="en-US"/>
            </a:p>
          </p:txBody>
        </p:sp>
        <p:sp>
          <p:nvSpPr>
            <p:cNvPr id="16" name="TextBox 16"/>
            <p:cNvSpPr txBox="1"/>
            <p:nvPr/>
          </p:nvSpPr>
          <p:spPr>
            <a:xfrm>
              <a:off x="0" y="85725"/>
              <a:ext cx="1959087" cy="1157992"/>
            </a:xfrm>
            <a:prstGeom prst="rect">
              <a:avLst/>
            </a:prstGeom>
          </p:spPr>
          <p:txBody>
            <a:bodyPr lIns="50800" tIns="50800" rIns="50800" bIns="50800" rtlCol="0" anchor="ctr"/>
            <a:lstStyle/>
            <a:p>
              <a:pPr algn="ctr">
                <a:lnSpc>
                  <a:spcPts val="1925"/>
                </a:lnSpc>
              </a:pPr>
              <a:endParaRPr/>
            </a:p>
          </p:txBody>
        </p:sp>
      </p:grpSp>
      <p:grpSp>
        <p:nvGrpSpPr>
          <p:cNvPr id="17" name="Group 17"/>
          <p:cNvGrpSpPr/>
          <p:nvPr/>
        </p:nvGrpSpPr>
        <p:grpSpPr>
          <a:xfrm>
            <a:off x="11993565" y="6039329"/>
            <a:ext cx="5070480" cy="3218971"/>
            <a:chOff x="0" y="0"/>
            <a:chExt cx="1959087" cy="1243717"/>
          </a:xfrm>
        </p:grpSpPr>
        <p:sp>
          <p:nvSpPr>
            <p:cNvPr id="18" name="Freeform 18"/>
            <p:cNvSpPr/>
            <p:nvPr/>
          </p:nvSpPr>
          <p:spPr>
            <a:xfrm>
              <a:off x="0" y="0"/>
              <a:ext cx="1959087" cy="1243717"/>
            </a:xfrm>
            <a:custGeom>
              <a:avLst/>
              <a:gdLst/>
              <a:ahLst/>
              <a:cxnLst/>
              <a:rect l="l" t="t" r="r" b="b"/>
              <a:pathLst>
                <a:path w="1959087" h="1243717">
                  <a:moveTo>
                    <a:pt x="22903" y="0"/>
                  </a:moveTo>
                  <a:lnTo>
                    <a:pt x="1936184" y="0"/>
                  </a:lnTo>
                  <a:cubicBezTo>
                    <a:pt x="1948833" y="0"/>
                    <a:pt x="1959087" y="10254"/>
                    <a:pt x="1959087" y="22903"/>
                  </a:cubicBezTo>
                  <a:lnTo>
                    <a:pt x="1959087" y="1220814"/>
                  </a:lnTo>
                  <a:cubicBezTo>
                    <a:pt x="1959087" y="1226889"/>
                    <a:pt x="1956674" y="1232714"/>
                    <a:pt x="1952379" y="1237009"/>
                  </a:cubicBezTo>
                  <a:cubicBezTo>
                    <a:pt x="1948083" y="1241304"/>
                    <a:pt x="1942258" y="1243717"/>
                    <a:pt x="1936184" y="1243717"/>
                  </a:cubicBezTo>
                  <a:lnTo>
                    <a:pt x="22903" y="1243717"/>
                  </a:lnTo>
                  <a:cubicBezTo>
                    <a:pt x="10254" y="1243717"/>
                    <a:pt x="0" y="1233463"/>
                    <a:pt x="0" y="1220814"/>
                  </a:cubicBezTo>
                  <a:lnTo>
                    <a:pt x="0" y="22903"/>
                  </a:lnTo>
                  <a:cubicBezTo>
                    <a:pt x="0" y="10254"/>
                    <a:pt x="10254" y="0"/>
                    <a:pt x="22903" y="0"/>
                  </a:cubicBezTo>
                  <a:close/>
                </a:path>
              </a:pathLst>
            </a:custGeom>
            <a:solidFill>
              <a:srgbClr val="FFFFFF"/>
            </a:solidFill>
          </p:spPr>
          <p:txBody>
            <a:bodyPr/>
            <a:lstStyle/>
            <a:p>
              <a:endParaRPr lang="en-US"/>
            </a:p>
          </p:txBody>
        </p:sp>
        <p:sp>
          <p:nvSpPr>
            <p:cNvPr id="19" name="TextBox 19"/>
            <p:cNvSpPr txBox="1"/>
            <p:nvPr/>
          </p:nvSpPr>
          <p:spPr>
            <a:xfrm>
              <a:off x="0" y="85725"/>
              <a:ext cx="1959087" cy="1157992"/>
            </a:xfrm>
            <a:prstGeom prst="rect">
              <a:avLst/>
            </a:prstGeom>
          </p:spPr>
          <p:txBody>
            <a:bodyPr lIns="50800" tIns="50800" rIns="50800" bIns="50800" rtlCol="0" anchor="ctr"/>
            <a:lstStyle/>
            <a:p>
              <a:pPr algn="ctr">
                <a:lnSpc>
                  <a:spcPts val="1925"/>
                </a:lnSpc>
              </a:pPr>
              <a:endParaRPr/>
            </a:p>
          </p:txBody>
        </p:sp>
      </p:grpSp>
      <p:sp>
        <p:nvSpPr>
          <p:cNvPr id="26" name="TextBox 26"/>
          <p:cNvSpPr txBox="1"/>
          <p:nvPr/>
        </p:nvSpPr>
        <p:spPr>
          <a:xfrm>
            <a:off x="2946790" y="1066800"/>
            <a:ext cx="12394420" cy="1095375"/>
          </a:xfrm>
          <a:prstGeom prst="rect">
            <a:avLst/>
          </a:prstGeom>
        </p:spPr>
        <p:txBody>
          <a:bodyPr lIns="0" tIns="0" rIns="0" bIns="0" rtlCol="0" anchor="t">
            <a:spAutoFit/>
          </a:bodyPr>
          <a:lstStyle/>
          <a:p>
            <a:pPr algn="ctr">
              <a:lnSpc>
                <a:spcPts val="8699"/>
              </a:lnSpc>
            </a:pPr>
            <a:r>
              <a:rPr lang="en-US" sz="7499" b="1">
                <a:solidFill>
                  <a:srgbClr val="FCCB4F"/>
                </a:solidFill>
                <a:latin typeface="Martel Heavy"/>
                <a:ea typeface="Martel Heavy"/>
                <a:cs typeface="Martel Heavy"/>
                <a:sym typeface="Martel Heavy"/>
              </a:rPr>
              <a:t>Agenda</a:t>
            </a:r>
          </a:p>
        </p:txBody>
      </p:sp>
      <p:sp>
        <p:nvSpPr>
          <p:cNvPr id="27" name="TextBox 27"/>
          <p:cNvSpPr txBox="1"/>
          <p:nvPr/>
        </p:nvSpPr>
        <p:spPr>
          <a:xfrm>
            <a:off x="1998452" y="3687367"/>
            <a:ext cx="3518108" cy="898964"/>
          </a:xfrm>
          <a:prstGeom prst="rect">
            <a:avLst/>
          </a:prstGeom>
        </p:spPr>
        <p:txBody>
          <a:bodyPr wrap="square" lIns="0" tIns="0" rIns="0" bIns="0" rtlCol="0" anchor="t">
            <a:spAutoFit/>
          </a:bodyPr>
          <a:lstStyle/>
          <a:p>
            <a:pPr algn="ctr">
              <a:lnSpc>
                <a:spcPts val="3479"/>
              </a:lnSpc>
            </a:pPr>
            <a:r>
              <a:rPr lang="en-US" sz="2950" b="1" dirty="0">
                <a:solidFill>
                  <a:srgbClr val="1B193E"/>
                </a:solidFill>
                <a:latin typeface="Martel Heavy"/>
                <a:ea typeface="Martel Heavy"/>
                <a:cs typeface="Martel Heavy"/>
                <a:sym typeface="Martel Heavy"/>
              </a:rPr>
              <a:t>Adding a New Listing</a:t>
            </a:r>
            <a:endParaRPr lang="en-US" sz="2999" b="1" dirty="0">
              <a:solidFill>
                <a:srgbClr val="1B193E"/>
              </a:solidFill>
              <a:latin typeface="Martel Heavy"/>
              <a:ea typeface="Martel Heavy"/>
              <a:cs typeface="Martel Heavy"/>
              <a:sym typeface="Martel Heavy"/>
            </a:endParaRPr>
          </a:p>
        </p:txBody>
      </p:sp>
      <p:sp>
        <p:nvSpPr>
          <p:cNvPr id="28" name="TextBox 28"/>
          <p:cNvSpPr txBox="1"/>
          <p:nvPr/>
        </p:nvSpPr>
        <p:spPr>
          <a:xfrm>
            <a:off x="7943695" y="3687367"/>
            <a:ext cx="2898983" cy="898964"/>
          </a:xfrm>
          <a:prstGeom prst="rect">
            <a:avLst/>
          </a:prstGeom>
        </p:spPr>
        <p:txBody>
          <a:bodyPr lIns="0" tIns="0" rIns="0" bIns="0" rtlCol="0" anchor="t">
            <a:spAutoFit/>
          </a:bodyPr>
          <a:lstStyle/>
          <a:p>
            <a:pPr algn="ctr">
              <a:lnSpc>
                <a:spcPts val="3479"/>
              </a:lnSpc>
            </a:pPr>
            <a:r>
              <a:rPr lang="en-US" sz="2950" b="1" dirty="0">
                <a:solidFill>
                  <a:srgbClr val="1B193E"/>
                </a:solidFill>
                <a:latin typeface="Martel Heavy"/>
                <a:ea typeface="Martel Heavy"/>
                <a:cs typeface="Martel Heavy"/>
              </a:rPr>
              <a:t>Editor – Listing Fields </a:t>
            </a:r>
            <a:endParaRPr lang="en-US" sz="2999" b="1" dirty="0">
              <a:solidFill>
                <a:srgbClr val="1B193E"/>
              </a:solidFill>
              <a:latin typeface="Martel Heavy"/>
              <a:ea typeface="Martel Heavy"/>
              <a:cs typeface="Martel Heavy"/>
              <a:sym typeface="Martel Heavy"/>
            </a:endParaRPr>
          </a:p>
        </p:txBody>
      </p:sp>
      <p:sp>
        <p:nvSpPr>
          <p:cNvPr id="29" name="TextBox 29"/>
          <p:cNvSpPr txBox="1"/>
          <p:nvPr/>
        </p:nvSpPr>
        <p:spPr>
          <a:xfrm>
            <a:off x="12556168" y="3733613"/>
            <a:ext cx="3939694" cy="450123"/>
          </a:xfrm>
          <a:prstGeom prst="rect">
            <a:avLst/>
          </a:prstGeom>
        </p:spPr>
        <p:txBody>
          <a:bodyPr lIns="0" tIns="0" rIns="0" bIns="0" rtlCol="0" anchor="t">
            <a:spAutoFit/>
          </a:bodyPr>
          <a:lstStyle/>
          <a:p>
            <a:pPr algn="ctr">
              <a:lnSpc>
                <a:spcPts val="3479"/>
              </a:lnSpc>
            </a:pPr>
            <a:r>
              <a:rPr lang="en-US" sz="2950" b="1" dirty="0">
                <a:solidFill>
                  <a:srgbClr val="1B193E"/>
                </a:solidFill>
                <a:latin typeface="Martel Heavy"/>
                <a:ea typeface="Martel Heavy"/>
                <a:cs typeface="Martel Heavy"/>
                <a:sym typeface="Martel Heavy"/>
              </a:rPr>
              <a:t>Adding Photos</a:t>
            </a:r>
            <a:endParaRPr lang="en-US" sz="2999" b="1" dirty="0">
              <a:solidFill>
                <a:srgbClr val="1B193E"/>
              </a:solidFill>
              <a:latin typeface="Martel Heavy"/>
              <a:ea typeface="Martel Heavy"/>
              <a:cs typeface="Martel Heavy"/>
              <a:sym typeface="Martel Heavy"/>
            </a:endParaRPr>
          </a:p>
        </p:txBody>
      </p:sp>
      <p:sp>
        <p:nvSpPr>
          <p:cNvPr id="30" name="TextBox 30"/>
          <p:cNvSpPr txBox="1"/>
          <p:nvPr/>
        </p:nvSpPr>
        <p:spPr>
          <a:xfrm>
            <a:off x="13407483" y="6521320"/>
            <a:ext cx="2261897" cy="1347805"/>
          </a:xfrm>
          <a:prstGeom prst="rect">
            <a:avLst/>
          </a:prstGeom>
        </p:spPr>
        <p:txBody>
          <a:bodyPr lIns="0" tIns="0" rIns="0" bIns="0" rtlCol="0" anchor="t">
            <a:spAutoFit/>
          </a:bodyPr>
          <a:lstStyle/>
          <a:p>
            <a:pPr algn="ctr">
              <a:lnSpc>
                <a:spcPts val="3479"/>
              </a:lnSpc>
            </a:pPr>
            <a:r>
              <a:rPr lang="en-US" sz="2950" b="1" dirty="0">
                <a:solidFill>
                  <a:srgbClr val="1B193E"/>
                </a:solidFill>
                <a:latin typeface="Martel Heavy"/>
                <a:ea typeface="Martel Heavy"/>
                <a:cs typeface="Martel Heavy"/>
              </a:rPr>
              <a:t>Add/Edit Broker Functions</a:t>
            </a:r>
          </a:p>
        </p:txBody>
      </p:sp>
      <p:sp>
        <p:nvSpPr>
          <p:cNvPr id="31" name="TextBox 31"/>
          <p:cNvSpPr txBox="1"/>
          <p:nvPr/>
        </p:nvSpPr>
        <p:spPr>
          <a:xfrm>
            <a:off x="7421656" y="6740395"/>
            <a:ext cx="3435061" cy="898964"/>
          </a:xfrm>
          <a:prstGeom prst="rect">
            <a:avLst/>
          </a:prstGeom>
        </p:spPr>
        <p:txBody>
          <a:bodyPr lIns="0" tIns="0" rIns="0" bIns="0" rtlCol="0" anchor="t">
            <a:spAutoFit/>
          </a:bodyPr>
          <a:lstStyle/>
          <a:p>
            <a:pPr algn="ctr">
              <a:lnSpc>
                <a:spcPts val="3479"/>
              </a:lnSpc>
            </a:pPr>
            <a:r>
              <a:rPr lang="en-US" sz="2950" b="1" dirty="0">
                <a:solidFill>
                  <a:srgbClr val="1B193E"/>
                </a:solidFill>
                <a:latin typeface="Martel Heavy"/>
                <a:ea typeface="Martel Heavy"/>
                <a:cs typeface="Martel Heavy"/>
                <a:sym typeface="Martel Heavy"/>
              </a:rPr>
              <a:t>Editing an </a:t>
            </a:r>
            <a:r>
              <a:rPr lang="en-US" sz="2950" b="1">
                <a:solidFill>
                  <a:srgbClr val="1B193E"/>
                </a:solidFill>
                <a:latin typeface="Martel Heavy"/>
                <a:ea typeface="Martel Heavy"/>
                <a:cs typeface="Martel Heavy"/>
                <a:sym typeface="Martel Heavy"/>
              </a:rPr>
              <a:t>Existing</a:t>
            </a:r>
            <a:r>
              <a:rPr lang="en-US" sz="2950" b="1" dirty="0">
                <a:solidFill>
                  <a:srgbClr val="1B193E"/>
                </a:solidFill>
                <a:latin typeface="Martel Heavy"/>
                <a:ea typeface="Martel Heavy"/>
                <a:cs typeface="Martel Heavy"/>
                <a:sym typeface="Martel Heavy"/>
              </a:rPr>
              <a:t> Listing</a:t>
            </a:r>
            <a:endParaRPr lang="en-US" sz="2999" b="1" dirty="0">
              <a:solidFill>
                <a:srgbClr val="1B193E"/>
              </a:solidFill>
              <a:latin typeface="Martel Heavy"/>
              <a:ea typeface="Martel Heavy"/>
              <a:cs typeface="Martel Heavy"/>
              <a:sym typeface="Martel Heavy"/>
            </a:endParaRPr>
          </a:p>
        </p:txBody>
      </p:sp>
      <p:sp>
        <p:nvSpPr>
          <p:cNvPr id="33" name="Freeform 33"/>
          <p:cNvSpPr/>
          <p:nvPr/>
        </p:nvSpPr>
        <p:spPr>
          <a:xfrm>
            <a:off x="16976764" y="8984303"/>
            <a:ext cx="1045664" cy="1046362"/>
          </a:xfrm>
          <a:custGeom>
            <a:avLst/>
            <a:gdLst/>
            <a:ahLst/>
            <a:cxnLst/>
            <a:rect l="l" t="t" r="r" b="b"/>
            <a:pathLst>
              <a:path w="1045664" h="1046362">
                <a:moveTo>
                  <a:pt x="0" y="0"/>
                </a:moveTo>
                <a:lnTo>
                  <a:pt x="1045665" y="0"/>
                </a:lnTo>
                <a:lnTo>
                  <a:pt x="1045665" y="1046362"/>
                </a:lnTo>
                <a:lnTo>
                  <a:pt x="0" y="1046362"/>
                </a:lnTo>
                <a:lnTo>
                  <a:pt x="0" y="0"/>
                </a:lnTo>
                <a:close/>
              </a:path>
            </a:pathLst>
          </a:custGeom>
          <a:blipFill>
            <a:blip r:embed="rId2"/>
            <a:stretch>
              <a:fillRect/>
            </a:stretch>
          </a:blipFill>
        </p:spPr>
        <p:txBody>
          <a:bodyPr/>
          <a:lstStyle/>
          <a:p>
            <a:endParaRPr lang="en-US"/>
          </a:p>
        </p:txBody>
      </p:sp>
      <p:sp>
        <p:nvSpPr>
          <p:cNvPr id="34" name="TextBox 32">
            <a:extLst>
              <a:ext uri="{FF2B5EF4-FFF2-40B4-BE49-F238E27FC236}">
                <a16:creationId xmlns:a16="http://schemas.microsoft.com/office/drawing/2014/main" id="{C93AA262-F71A-D764-966A-5BBDF5A349D3}"/>
              </a:ext>
            </a:extLst>
          </p:cNvPr>
          <p:cNvSpPr txBox="1"/>
          <p:nvPr/>
        </p:nvSpPr>
        <p:spPr>
          <a:xfrm>
            <a:off x="1998452" y="7184895"/>
            <a:ext cx="3200608" cy="450123"/>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3479"/>
              </a:lnSpc>
            </a:pPr>
            <a:r>
              <a:rPr lang="en-US" sz="2950" b="1" dirty="0">
                <a:solidFill>
                  <a:srgbClr val="1B193E"/>
                </a:solidFill>
                <a:latin typeface="Martel Heavy"/>
                <a:ea typeface="Martel Heavy"/>
                <a:cs typeface="Martel Heavy"/>
                <a:sym typeface="Martel Heavy"/>
              </a:rPr>
              <a:t>Saving a listing</a:t>
            </a:r>
            <a:endParaRPr lang="en-US" sz="2999" b="1" dirty="0">
              <a:solidFill>
                <a:srgbClr val="1B193E"/>
              </a:solidFill>
              <a:latin typeface="Martel Heavy"/>
              <a:ea typeface="Martel Heavy"/>
              <a:cs typeface="Martel Heavy"/>
              <a:sym typeface="Martel Heavy"/>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B193E"/>
        </a:solidFill>
        <a:effectLst/>
      </p:bgPr>
    </p:bg>
    <p:spTree>
      <p:nvGrpSpPr>
        <p:cNvPr id="1" name=""/>
        <p:cNvGrpSpPr/>
        <p:nvPr/>
      </p:nvGrpSpPr>
      <p:grpSpPr>
        <a:xfrm>
          <a:off x="0" y="0"/>
          <a:ext cx="0" cy="0"/>
          <a:chOff x="0" y="0"/>
          <a:chExt cx="0" cy="0"/>
        </a:xfrm>
      </p:grpSpPr>
      <p:sp>
        <p:nvSpPr>
          <p:cNvPr id="3" name="Freeform 3"/>
          <p:cNvSpPr/>
          <p:nvPr/>
        </p:nvSpPr>
        <p:spPr>
          <a:xfrm>
            <a:off x="16736468" y="8836738"/>
            <a:ext cx="1045664" cy="1046362"/>
          </a:xfrm>
          <a:custGeom>
            <a:avLst/>
            <a:gdLst/>
            <a:ahLst/>
            <a:cxnLst/>
            <a:rect l="l" t="t" r="r" b="b"/>
            <a:pathLst>
              <a:path w="1045664" h="1046362">
                <a:moveTo>
                  <a:pt x="0" y="0"/>
                </a:moveTo>
                <a:lnTo>
                  <a:pt x="1045664" y="0"/>
                </a:lnTo>
                <a:lnTo>
                  <a:pt x="1045664" y="1046361"/>
                </a:lnTo>
                <a:lnTo>
                  <a:pt x="0" y="1046361"/>
                </a:lnTo>
                <a:lnTo>
                  <a:pt x="0" y="0"/>
                </a:lnTo>
                <a:close/>
              </a:path>
            </a:pathLst>
          </a:custGeom>
          <a:blipFill>
            <a:blip r:embed="rId2"/>
            <a:stretch>
              <a:fillRect/>
            </a:stretch>
          </a:blipFill>
        </p:spPr>
        <p:txBody>
          <a:bodyPr/>
          <a:lstStyle/>
          <a:p>
            <a:endParaRPr lang="en-US"/>
          </a:p>
        </p:txBody>
      </p:sp>
      <p:sp>
        <p:nvSpPr>
          <p:cNvPr id="4" name="TextBox 4"/>
          <p:cNvSpPr txBox="1"/>
          <p:nvPr/>
        </p:nvSpPr>
        <p:spPr>
          <a:xfrm>
            <a:off x="1895722" y="500063"/>
            <a:ext cx="14496555" cy="1123384"/>
          </a:xfrm>
          <a:prstGeom prst="rect">
            <a:avLst/>
          </a:prstGeom>
        </p:spPr>
        <p:txBody>
          <a:bodyPr lIns="0" tIns="0" rIns="0" bIns="0" rtlCol="0" anchor="t">
            <a:spAutoFit/>
          </a:bodyPr>
          <a:lstStyle/>
          <a:p>
            <a:pPr algn="l">
              <a:lnSpc>
                <a:spcPts val="8699"/>
              </a:lnSpc>
            </a:pPr>
            <a:r>
              <a:rPr lang="en-US" sz="7450" b="1" dirty="0">
                <a:solidFill>
                  <a:srgbClr val="FCCB4F"/>
                </a:solidFill>
                <a:latin typeface="Martel Heavy"/>
                <a:ea typeface="Martel Heavy"/>
                <a:cs typeface="Martel Heavy"/>
                <a:sym typeface="Martel Heavy"/>
              </a:rPr>
              <a:t>Add/Edit</a:t>
            </a:r>
            <a:endParaRPr lang="en-US" sz="7499" b="1" dirty="0">
              <a:solidFill>
                <a:srgbClr val="FCCB4F"/>
              </a:solidFill>
              <a:latin typeface="Martel Heavy"/>
              <a:ea typeface="Martel Heavy"/>
              <a:cs typeface="Martel Heavy"/>
              <a:sym typeface="Martel Heavy"/>
            </a:endParaRPr>
          </a:p>
        </p:txBody>
      </p:sp>
      <p:pic>
        <p:nvPicPr>
          <p:cNvPr id="7" name="Picture 6" descr="A blue background with white text&#10;&#10;Description automatically generated">
            <a:extLst>
              <a:ext uri="{FF2B5EF4-FFF2-40B4-BE49-F238E27FC236}">
                <a16:creationId xmlns:a16="http://schemas.microsoft.com/office/drawing/2014/main" id="{E5082944-B876-0D63-9F5D-D51F065F8FBD}"/>
              </a:ext>
            </a:extLst>
          </p:cNvPr>
          <p:cNvPicPr>
            <a:picLocks noChangeAspect="1"/>
          </p:cNvPicPr>
          <p:nvPr/>
        </p:nvPicPr>
        <p:blipFill>
          <a:blip r:embed="rId3"/>
          <a:stretch>
            <a:fillRect/>
          </a:stretch>
        </p:blipFill>
        <p:spPr>
          <a:xfrm>
            <a:off x="120650" y="4306888"/>
            <a:ext cx="18062575" cy="13716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B193E"/>
        </a:solidFill>
        <a:effectLst/>
      </p:bgPr>
    </p:bg>
    <p:spTree>
      <p:nvGrpSpPr>
        <p:cNvPr id="1" name=""/>
        <p:cNvGrpSpPr/>
        <p:nvPr/>
      </p:nvGrpSpPr>
      <p:grpSpPr>
        <a:xfrm>
          <a:off x="0" y="0"/>
          <a:ext cx="0" cy="0"/>
          <a:chOff x="0" y="0"/>
          <a:chExt cx="0" cy="0"/>
        </a:xfrm>
      </p:grpSpPr>
      <p:sp>
        <p:nvSpPr>
          <p:cNvPr id="3" name="Freeform 3"/>
          <p:cNvSpPr/>
          <p:nvPr/>
        </p:nvSpPr>
        <p:spPr>
          <a:xfrm>
            <a:off x="17087011" y="9068610"/>
            <a:ext cx="1045664" cy="1046362"/>
          </a:xfrm>
          <a:custGeom>
            <a:avLst/>
            <a:gdLst/>
            <a:ahLst/>
            <a:cxnLst/>
            <a:rect l="l" t="t" r="r" b="b"/>
            <a:pathLst>
              <a:path w="1045664" h="1046362">
                <a:moveTo>
                  <a:pt x="0" y="0"/>
                </a:moveTo>
                <a:lnTo>
                  <a:pt x="1045664" y="0"/>
                </a:lnTo>
                <a:lnTo>
                  <a:pt x="1045664" y="1046361"/>
                </a:lnTo>
                <a:lnTo>
                  <a:pt x="0" y="1046361"/>
                </a:lnTo>
                <a:lnTo>
                  <a:pt x="0" y="0"/>
                </a:lnTo>
                <a:close/>
              </a:path>
            </a:pathLst>
          </a:custGeom>
          <a:blipFill>
            <a:blip r:embed="rId2"/>
            <a:stretch>
              <a:fillRect/>
            </a:stretch>
          </a:blipFill>
        </p:spPr>
        <p:txBody>
          <a:bodyPr/>
          <a:lstStyle/>
          <a:p>
            <a:endParaRPr lang="en-US"/>
          </a:p>
        </p:txBody>
      </p:sp>
      <p:sp>
        <p:nvSpPr>
          <p:cNvPr id="5" name="TextBox 5"/>
          <p:cNvSpPr txBox="1"/>
          <p:nvPr/>
        </p:nvSpPr>
        <p:spPr>
          <a:xfrm>
            <a:off x="2107970" y="500063"/>
            <a:ext cx="14496555" cy="1123384"/>
          </a:xfrm>
          <a:prstGeom prst="rect">
            <a:avLst/>
          </a:prstGeom>
        </p:spPr>
        <p:txBody>
          <a:bodyPr lIns="0" tIns="0" rIns="0" bIns="0" rtlCol="0" anchor="t">
            <a:spAutoFit/>
          </a:bodyPr>
          <a:lstStyle/>
          <a:p>
            <a:pPr>
              <a:lnSpc>
                <a:spcPts val="8699"/>
              </a:lnSpc>
            </a:pPr>
            <a:r>
              <a:rPr lang="en-US" sz="7450" b="1" dirty="0">
                <a:solidFill>
                  <a:srgbClr val="FCCB4F"/>
                </a:solidFill>
                <a:latin typeface="Martel Heavy"/>
                <a:ea typeface="Martel Heavy"/>
                <a:cs typeface="Martel Heavy"/>
                <a:sym typeface="Martel Heavy"/>
              </a:rPr>
              <a:t>Listing Manager</a:t>
            </a:r>
            <a:endParaRPr lang="en-US" sz="7499" b="1" dirty="0">
              <a:solidFill>
                <a:srgbClr val="FCCB4F"/>
              </a:solidFill>
              <a:latin typeface="Martel Heavy"/>
              <a:ea typeface="Martel Heavy"/>
              <a:cs typeface="Martel Heavy"/>
              <a:sym typeface="Martel Heavy"/>
            </a:endParaRPr>
          </a:p>
        </p:txBody>
      </p:sp>
      <p:pic>
        <p:nvPicPr>
          <p:cNvPr id="4" name="Picture 3" descr="A screenshot of a computer&#10;&#10;Description automatically generated">
            <a:extLst>
              <a:ext uri="{FF2B5EF4-FFF2-40B4-BE49-F238E27FC236}">
                <a16:creationId xmlns:a16="http://schemas.microsoft.com/office/drawing/2014/main" id="{2D85C487-761B-7A7E-E0AB-A2D2F943B8DF}"/>
              </a:ext>
            </a:extLst>
          </p:cNvPr>
          <p:cNvPicPr>
            <a:picLocks noChangeAspect="1"/>
          </p:cNvPicPr>
          <p:nvPr/>
        </p:nvPicPr>
        <p:blipFill>
          <a:blip r:embed="rId3"/>
          <a:stretch>
            <a:fillRect/>
          </a:stretch>
        </p:blipFill>
        <p:spPr>
          <a:xfrm>
            <a:off x="421392" y="2569760"/>
            <a:ext cx="17474153" cy="6001110"/>
          </a:xfrm>
          <a:prstGeom prst="rect">
            <a:avLst/>
          </a:prstGeom>
        </p:spPr>
      </p:pic>
      <p:sp>
        <p:nvSpPr>
          <p:cNvPr id="7" name="Rectangle 6">
            <a:extLst>
              <a:ext uri="{FF2B5EF4-FFF2-40B4-BE49-F238E27FC236}">
                <a16:creationId xmlns:a16="http://schemas.microsoft.com/office/drawing/2014/main" id="{980C8DE7-90EE-E415-4700-4B64D3EB3B84}"/>
              </a:ext>
            </a:extLst>
          </p:cNvPr>
          <p:cNvSpPr/>
          <p:nvPr/>
        </p:nvSpPr>
        <p:spPr>
          <a:xfrm>
            <a:off x="651075" y="3732835"/>
            <a:ext cx="16956910" cy="4716684"/>
          </a:xfrm>
          <a:prstGeom prst="rect">
            <a:avLst/>
          </a:prstGeom>
          <a:solidFill>
            <a:srgbClr val="F2F2F2">
              <a:alpha val="8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screenshot of a computer screen&#10;&#10;Description automatically generated">
            <a:extLst>
              <a:ext uri="{FF2B5EF4-FFF2-40B4-BE49-F238E27FC236}">
                <a16:creationId xmlns:a16="http://schemas.microsoft.com/office/drawing/2014/main" id="{61406741-067F-3BA0-AFEC-0AE7AC4300BD}"/>
              </a:ext>
            </a:extLst>
          </p:cNvPr>
          <p:cNvPicPr>
            <a:picLocks noChangeAspect="1"/>
          </p:cNvPicPr>
          <p:nvPr/>
        </p:nvPicPr>
        <p:blipFill>
          <a:blip r:embed="rId4"/>
          <a:stretch>
            <a:fillRect/>
          </a:stretch>
        </p:blipFill>
        <p:spPr>
          <a:xfrm>
            <a:off x="15033525" y="3602560"/>
            <a:ext cx="2862924" cy="4847019"/>
          </a:xfrm>
          <a:prstGeom prst="rect">
            <a:avLst/>
          </a:prstGeom>
        </p:spPr>
      </p:pic>
    </p:spTree>
    <p:extLst>
      <p:ext uri="{BB962C8B-B14F-4D97-AF65-F5344CB8AC3E}">
        <p14:creationId xmlns:p14="http://schemas.microsoft.com/office/powerpoint/2010/main" val="1293231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B193E"/>
        </a:solidFill>
        <a:effectLst/>
      </p:bgPr>
    </p:bg>
    <p:spTree>
      <p:nvGrpSpPr>
        <p:cNvPr id="1" name=""/>
        <p:cNvGrpSpPr/>
        <p:nvPr/>
      </p:nvGrpSpPr>
      <p:grpSpPr>
        <a:xfrm>
          <a:off x="0" y="0"/>
          <a:ext cx="0" cy="0"/>
          <a:chOff x="0" y="0"/>
          <a:chExt cx="0" cy="0"/>
        </a:xfrm>
      </p:grpSpPr>
      <p:sp>
        <p:nvSpPr>
          <p:cNvPr id="2" name="TextBox 2"/>
          <p:cNvSpPr txBox="1"/>
          <p:nvPr/>
        </p:nvSpPr>
        <p:spPr>
          <a:xfrm>
            <a:off x="717404" y="254852"/>
            <a:ext cx="16701920" cy="1123384"/>
          </a:xfrm>
          <a:prstGeom prst="rect">
            <a:avLst/>
          </a:prstGeom>
        </p:spPr>
        <p:txBody>
          <a:bodyPr wrap="square" lIns="0" tIns="0" rIns="0" bIns="0" rtlCol="0" anchor="t">
            <a:spAutoFit/>
          </a:bodyPr>
          <a:lstStyle/>
          <a:p>
            <a:pPr>
              <a:lnSpc>
                <a:spcPts val="8699"/>
              </a:lnSpc>
            </a:pPr>
            <a:r>
              <a:rPr lang="en-US" sz="7450" b="1" dirty="0">
                <a:solidFill>
                  <a:srgbClr val="FCCB4F"/>
                </a:solidFill>
                <a:latin typeface="Martel Heavy"/>
                <a:ea typeface="Martel Heavy"/>
                <a:cs typeface="Martel Heavy"/>
                <a:sym typeface="Martel Heavy"/>
              </a:rPr>
              <a:t>Location </a:t>
            </a:r>
            <a:endParaRPr lang="en-US" sz="7450" b="1" dirty="0" err="1">
              <a:solidFill>
                <a:srgbClr val="FCCB4F"/>
              </a:solidFill>
              <a:latin typeface="Martel Heavy"/>
              <a:ea typeface="Martel Heavy"/>
              <a:cs typeface="Martel Heavy"/>
            </a:endParaRPr>
          </a:p>
        </p:txBody>
      </p:sp>
      <p:sp>
        <p:nvSpPr>
          <p:cNvPr id="20" name="Freeform 20"/>
          <p:cNvSpPr/>
          <p:nvPr/>
        </p:nvSpPr>
        <p:spPr>
          <a:xfrm>
            <a:off x="16937854" y="9010244"/>
            <a:ext cx="1045664" cy="1046362"/>
          </a:xfrm>
          <a:custGeom>
            <a:avLst/>
            <a:gdLst/>
            <a:ahLst/>
            <a:cxnLst/>
            <a:rect l="l" t="t" r="r" b="b"/>
            <a:pathLst>
              <a:path w="1045664" h="1046362">
                <a:moveTo>
                  <a:pt x="0" y="0"/>
                </a:moveTo>
                <a:lnTo>
                  <a:pt x="1045664" y="0"/>
                </a:lnTo>
                <a:lnTo>
                  <a:pt x="1045664" y="1046361"/>
                </a:lnTo>
                <a:lnTo>
                  <a:pt x="0" y="1046361"/>
                </a:lnTo>
                <a:lnTo>
                  <a:pt x="0" y="0"/>
                </a:lnTo>
                <a:close/>
              </a:path>
            </a:pathLst>
          </a:custGeom>
          <a:blipFill>
            <a:blip r:embed="rId2"/>
            <a:stretch>
              <a:fillRect/>
            </a:stretch>
          </a:blipFill>
        </p:spPr>
        <p:txBody>
          <a:bodyPr/>
          <a:lstStyle/>
          <a:p>
            <a:endParaRPr lang="en-US"/>
          </a:p>
        </p:txBody>
      </p:sp>
      <p:pic>
        <p:nvPicPr>
          <p:cNvPr id="21" name="Picture 20" descr="A screenshot of a computer screen&#10;&#10;Description automatically generated">
            <a:extLst>
              <a:ext uri="{FF2B5EF4-FFF2-40B4-BE49-F238E27FC236}">
                <a16:creationId xmlns:a16="http://schemas.microsoft.com/office/drawing/2014/main" id="{F9F8C761-2B0B-4E00-A958-68ACFB70F7A5}"/>
              </a:ext>
            </a:extLst>
          </p:cNvPr>
          <p:cNvPicPr>
            <a:picLocks noChangeAspect="1"/>
          </p:cNvPicPr>
          <p:nvPr/>
        </p:nvPicPr>
        <p:blipFill>
          <a:blip r:embed="rId3"/>
          <a:stretch>
            <a:fillRect/>
          </a:stretch>
        </p:blipFill>
        <p:spPr>
          <a:xfrm>
            <a:off x="1665020" y="1216531"/>
            <a:ext cx="15172165" cy="8282351"/>
          </a:xfrm>
          <a:prstGeom prst="rect">
            <a:avLst/>
          </a:prstGeom>
        </p:spPr>
      </p:pic>
      <p:pic>
        <p:nvPicPr>
          <p:cNvPr id="22" name="Picture 21" descr="A white rectangular sign with black text&#10;&#10;Description automatically generated">
            <a:extLst>
              <a:ext uri="{FF2B5EF4-FFF2-40B4-BE49-F238E27FC236}">
                <a16:creationId xmlns:a16="http://schemas.microsoft.com/office/drawing/2014/main" id="{9050BDA9-1B59-C7C4-7D35-548C73C54D20}"/>
              </a:ext>
            </a:extLst>
          </p:cNvPr>
          <p:cNvPicPr>
            <a:picLocks noChangeAspect="1"/>
          </p:cNvPicPr>
          <p:nvPr/>
        </p:nvPicPr>
        <p:blipFill>
          <a:blip r:embed="rId4"/>
          <a:stretch>
            <a:fillRect/>
          </a:stretch>
        </p:blipFill>
        <p:spPr>
          <a:xfrm>
            <a:off x="1930298" y="6519987"/>
            <a:ext cx="7064704" cy="1091662"/>
          </a:xfrm>
          <a:prstGeom prst="rect">
            <a:avLst/>
          </a:prstGeom>
        </p:spPr>
      </p:pic>
      <p:pic>
        <p:nvPicPr>
          <p:cNvPr id="24" name="Picture 23" descr="A screenshot of a computer&#10;&#10;Description automatically generated">
            <a:extLst>
              <a:ext uri="{FF2B5EF4-FFF2-40B4-BE49-F238E27FC236}">
                <a16:creationId xmlns:a16="http://schemas.microsoft.com/office/drawing/2014/main" id="{64BEB0B4-D145-552A-7D0A-C5F0E6394E3B}"/>
              </a:ext>
            </a:extLst>
          </p:cNvPr>
          <p:cNvPicPr>
            <a:picLocks noChangeAspect="1"/>
          </p:cNvPicPr>
          <p:nvPr/>
        </p:nvPicPr>
        <p:blipFill>
          <a:blip r:embed="rId5"/>
          <a:srcRect l="48" r="-203" b="58360"/>
          <a:stretch/>
        </p:blipFill>
        <p:spPr>
          <a:xfrm>
            <a:off x="1929065" y="3871323"/>
            <a:ext cx="14626671" cy="1960830"/>
          </a:xfrm>
          <a:prstGeom prst="rect">
            <a:avLst/>
          </a:prstGeom>
        </p:spPr>
      </p:pic>
      <p:pic>
        <p:nvPicPr>
          <p:cNvPr id="25" name="Picture 24" descr="A white rectangle with black text&#10;&#10;Description automatically generated">
            <a:extLst>
              <a:ext uri="{FF2B5EF4-FFF2-40B4-BE49-F238E27FC236}">
                <a16:creationId xmlns:a16="http://schemas.microsoft.com/office/drawing/2014/main" id="{60BF152E-5811-1AAE-1FAC-C96E89BD9F98}"/>
              </a:ext>
            </a:extLst>
          </p:cNvPr>
          <p:cNvPicPr>
            <a:picLocks noChangeAspect="1"/>
          </p:cNvPicPr>
          <p:nvPr/>
        </p:nvPicPr>
        <p:blipFill>
          <a:blip r:embed="rId6"/>
          <a:stretch>
            <a:fillRect/>
          </a:stretch>
        </p:blipFill>
        <p:spPr>
          <a:xfrm>
            <a:off x="1928689" y="7615115"/>
            <a:ext cx="5672571" cy="905369"/>
          </a:xfrm>
          <a:prstGeom prst="rect">
            <a:avLst/>
          </a:prstGeom>
        </p:spPr>
      </p:pic>
      <p:sp>
        <p:nvSpPr>
          <p:cNvPr id="27" name="Rectangle: Rounded Corners 26">
            <a:extLst>
              <a:ext uri="{FF2B5EF4-FFF2-40B4-BE49-F238E27FC236}">
                <a16:creationId xmlns:a16="http://schemas.microsoft.com/office/drawing/2014/main" id="{A64EE62D-6E26-3ACC-7B6F-6AD9562A7A02}"/>
              </a:ext>
            </a:extLst>
          </p:cNvPr>
          <p:cNvSpPr/>
          <p:nvPr/>
        </p:nvSpPr>
        <p:spPr>
          <a:xfrm>
            <a:off x="12847898" y="8796759"/>
            <a:ext cx="2676645" cy="593202"/>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4589EA15-D087-17BD-C868-12593C7E6B65}"/>
              </a:ext>
            </a:extLst>
          </p:cNvPr>
          <p:cNvSpPr/>
          <p:nvPr/>
        </p:nvSpPr>
        <p:spPr>
          <a:xfrm>
            <a:off x="15517791" y="8790007"/>
            <a:ext cx="1215342" cy="593202"/>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25"/>
                                        </p:tgtEl>
                                      </p:cBhvr>
                                    </p:animEffect>
                                    <p:set>
                                      <p:cBhvr>
                                        <p:cTn id="22" dur="1" fill="hold">
                                          <p:stCondLst>
                                            <p:cond delay="499"/>
                                          </p:stCondLst>
                                        </p:cTn>
                                        <p:tgtEl>
                                          <p:spTgt spid="2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29"/>
                                        </p:tgtEl>
                                      </p:cBhvr>
                                    </p:animEffect>
                                    <p:set>
                                      <p:cBhvr>
                                        <p:cTn id="27" dur="1" fill="hold">
                                          <p:stCondLst>
                                            <p:cond delay="499"/>
                                          </p:stCondLst>
                                        </p:cTn>
                                        <p:tgtEl>
                                          <p:spTgt spid="29"/>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2"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500"/>
                                        <p:tgtEl>
                                          <p:spTgt spid="2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22"/>
                                        </p:tgtEl>
                                      </p:cBhvr>
                                    </p:animEffect>
                                    <p:set>
                                      <p:cBhvr>
                                        <p:cTn id="42" dur="1" fill="hold">
                                          <p:stCondLst>
                                            <p:cond delay="499"/>
                                          </p:stCondLst>
                                        </p:cTn>
                                        <p:tgtEl>
                                          <p:spTgt spid="22"/>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3" nodeType="clickEffect">
                                  <p:stCondLst>
                                    <p:cond delay="0"/>
                                  </p:stCondLst>
                                  <p:childTnLst>
                                    <p:animEffect transition="out" filter="fade">
                                      <p:cBhvr>
                                        <p:cTn id="46" dur="500"/>
                                        <p:tgtEl>
                                          <p:spTgt spid="29"/>
                                        </p:tgtEl>
                                      </p:cBhvr>
                                    </p:animEffect>
                                    <p:set>
                                      <p:cBhvr>
                                        <p:cTn id="47" dur="1" fill="hold">
                                          <p:stCondLst>
                                            <p:cond delay="499"/>
                                          </p:stCondLst>
                                        </p:cTn>
                                        <p:tgtEl>
                                          <p:spTgt spid="29"/>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24"/>
                                        </p:tgtEl>
                                      </p:cBhvr>
                                    </p:animEffect>
                                    <p:set>
                                      <p:cBhvr>
                                        <p:cTn id="52" dur="1" fill="hold">
                                          <p:stCondLst>
                                            <p:cond delay="499"/>
                                          </p:stCondLst>
                                        </p:cTn>
                                        <p:tgtEl>
                                          <p:spTgt spid="24"/>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9" grpId="0" animBg="1"/>
      <p:bldP spid="29" grpId="1" animBg="1"/>
      <p:bldP spid="29" grpId="2" animBg="1"/>
      <p:bldP spid="29" grpId="3"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B193E"/>
        </a:solidFill>
        <a:effectLst/>
      </p:bgPr>
    </p:bg>
    <p:spTree>
      <p:nvGrpSpPr>
        <p:cNvPr id="1" name=""/>
        <p:cNvGrpSpPr/>
        <p:nvPr/>
      </p:nvGrpSpPr>
      <p:grpSpPr>
        <a:xfrm>
          <a:off x="0" y="0"/>
          <a:ext cx="0" cy="0"/>
          <a:chOff x="0" y="0"/>
          <a:chExt cx="0" cy="0"/>
        </a:xfrm>
      </p:grpSpPr>
      <p:sp>
        <p:nvSpPr>
          <p:cNvPr id="2" name="TextBox 2"/>
          <p:cNvSpPr txBox="1"/>
          <p:nvPr/>
        </p:nvSpPr>
        <p:spPr>
          <a:xfrm>
            <a:off x="1532577" y="239633"/>
            <a:ext cx="12531731" cy="1123384"/>
          </a:xfrm>
          <a:prstGeom prst="rect">
            <a:avLst/>
          </a:prstGeom>
        </p:spPr>
        <p:txBody>
          <a:bodyPr lIns="0" tIns="0" rIns="0" bIns="0" rtlCol="0" anchor="t">
            <a:spAutoFit/>
          </a:bodyPr>
          <a:lstStyle/>
          <a:p>
            <a:pPr>
              <a:lnSpc>
                <a:spcPts val="8699"/>
              </a:lnSpc>
            </a:pPr>
            <a:r>
              <a:rPr lang="en-US" sz="7450" b="1" dirty="0">
                <a:solidFill>
                  <a:srgbClr val="FCCB4F"/>
                </a:solidFill>
                <a:latin typeface="Martel Heavy"/>
                <a:ea typeface="Martel Heavy"/>
                <a:cs typeface="Martel Heavy"/>
              </a:rPr>
              <a:t>Editor</a:t>
            </a:r>
            <a:endParaRPr lang="en-US" sz="7499" b="1" dirty="0">
              <a:solidFill>
                <a:srgbClr val="FCCB4F"/>
              </a:solidFill>
              <a:latin typeface="Martel Heavy"/>
              <a:ea typeface="Martel Heavy"/>
              <a:cs typeface="Martel Heavy"/>
            </a:endParaRPr>
          </a:p>
        </p:txBody>
      </p:sp>
      <p:sp>
        <p:nvSpPr>
          <p:cNvPr id="7" name="Freeform 7"/>
          <p:cNvSpPr/>
          <p:nvPr/>
        </p:nvSpPr>
        <p:spPr>
          <a:xfrm>
            <a:off x="16817879" y="8877299"/>
            <a:ext cx="1045664" cy="1046362"/>
          </a:xfrm>
          <a:custGeom>
            <a:avLst/>
            <a:gdLst/>
            <a:ahLst/>
            <a:cxnLst/>
            <a:rect l="l" t="t" r="r" b="b"/>
            <a:pathLst>
              <a:path w="1045664" h="1046362">
                <a:moveTo>
                  <a:pt x="0" y="0"/>
                </a:moveTo>
                <a:lnTo>
                  <a:pt x="1045665" y="0"/>
                </a:lnTo>
                <a:lnTo>
                  <a:pt x="1045665" y="1046362"/>
                </a:lnTo>
                <a:lnTo>
                  <a:pt x="0" y="1046362"/>
                </a:lnTo>
                <a:lnTo>
                  <a:pt x="0" y="0"/>
                </a:lnTo>
                <a:close/>
              </a:path>
            </a:pathLst>
          </a:custGeom>
          <a:blipFill>
            <a:blip r:embed="rId2"/>
            <a:stretch>
              <a:fillRect/>
            </a:stretch>
          </a:blipFill>
        </p:spPr>
        <p:txBody>
          <a:bodyPr/>
          <a:lstStyle/>
          <a:p>
            <a:endParaRPr lang="en-US"/>
          </a:p>
        </p:txBody>
      </p:sp>
      <p:pic>
        <p:nvPicPr>
          <p:cNvPr id="4" name="Picture 3" descr="A screenshot of a computer&#10;&#10;Description automatically generated">
            <a:extLst>
              <a:ext uri="{FF2B5EF4-FFF2-40B4-BE49-F238E27FC236}">
                <a16:creationId xmlns:a16="http://schemas.microsoft.com/office/drawing/2014/main" id="{62307579-12E6-1B29-2B57-13B6A2FB4E94}"/>
              </a:ext>
            </a:extLst>
          </p:cNvPr>
          <p:cNvPicPr>
            <a:picLocks noChangeAspect="1"/>
          </p:cNvPicPr>
          <p:nvPr/>
        </p:nvPicPr>
        <p:blipFill>
          <a:blip r:embed="rId3"/>
          <a:stretch>
            <a:fillRect/>
          </a:stretch>
        </p:blipFill>
        <p:spPr>
          <a:xfrm>
            <a:off x="2307129" y="1357011"/>
            <a:ext cx="13920457" cy="8708273"/>
          </a:xfrm>
          <a:prstGeom prst="rect">
            <a:avLst/>
          </a:prstGeom>
        </p:spPr>
      </p:pic>
      <p:sp>
        <p:nvSpPr>
          <p:cNvPr id="9" name="Rectangle: Rounded Corners 8">
            <a:extLst>
              <a:ext uri="{FF2B5EF4-FFF2-40B4-BE49-F238E27FC236}">
                <a16:creationId xmlns:a16="http://schemas.microsoft.com/office/drawing/2014/main" id="{07281F9A-82F1-67C4-A29B-E56F6605E706}"/>
              </a:ext>
            </a:extLst>
          </p:cNvPr>
          <p:cNvSpPr/>
          <p:nvPr/>
        </p:nvSpPr>
        <p:spPr>
          <a:xfrm>
            <a:off x="2517493" y="2054506"/>
            <a:ext cx="2604303" cy="723417"/>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7CF020FD-3668-94E7-A2F0-E4B410B84F48}"/>
              </a:ext>
            </a:extLst>
          </p:cNvPr>
          <p:cNvSpPr/>
          <p:nvPr/>
        </p:nvSpPr>
        <p:spPr>
          <a:xfrm>
            <a:off x="2662177" y="2097911"/>
            <a:ext cx="1345556" cy="549797"/>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43CA1C6-CB7A-DE0E-E3C5-011D106173AC}"/>
              </a:ext>
            </a:extLst>
          </p:cNvPr>
          <p:cNvSpPr/>
          <p:nvPr/>
        </p:nvSpPr>
        <p:spPr>
          <a:xfrm>
            <a:off x="2401746" y="3472404"/>
            <a:ext cx="3313253" cy="6496291"/>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3AFF6F7-2ABB-2101-A205-8C2267714414}"/>
              </a:ext>
            </a:extLst>
          </p:cNvPr>
          <p:cNvSpPr/>
          <p:nvPr/>
        </p:nvSpPr>
        <p:spPr>
          <a:xfrm>
            <a:off x="5989899" y="2720050"/>
            <a:ext cx="9664860" cy="729205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19CA6517-21C1-DA0C-B50F-041C51AF354A}"/>
              </a:ext>
            </a:extLst>
          </p:cNvPr>
          <p:cNvCxnSpPr/>
          <p:nvPr/>
        </p:nvCxnSpPr>
        <p:spPr>
          <a:xfrm flipV="1">
            <a:off x="3724155" y="3083207"/>
            <a:ext cx="2578260" cy="167543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F770587-079E-DEDF-BB22-2AA8E36688D4}"/>
              </a:ext>
            </a:extLst>
          </p:cNvPr>
          <p:cNvCxnSpPr/>
          <p:nvPr/>
        </p:nvCxnSpPr>
        <p:spPr>
          <a:xfrm>
            <a:off x="15904700" y="3917668"/>
            <a:ext cx="2895" cy="4574893"/>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4">
            <p14:nvContentPartPr>
              <p14:cNvPr id="18" name="Ink 17">
                <a:extLst>
                  <a:ext uri="{FF2B5EF4-FFF2-40B4-BE49-F238E27FC236}">
                    <a16:creationId xmlns:a16="http://schemas.microsoft.com/office/drawing/2014/main" id="{E07A879A-67A4-C658-E1E5-3C322F7BCC48}"/>
                  </a:ext>
                </a:extLst>
              </p14:cNvPr>
              <p14:cNvContentPartPr/>
              <p14:nvPr/>
            </p14:nvContentPartPr>
            <p14:xfrm>
              <a:off x="7407797" y="4687747"/>
              <a:ext cx="53370" cy="14468"/>
            </p14:xfrm>
          </p:contentPart>
        </mc:Choice>
        <mc:Fallback xmlns="">
          <p:pic>
            <p:nvPicPr>
              <p:cNvPr id="18" name="Ink 17">
                <a:extLst>
                  <a:ext uri="{FF2B5EF4-FFF2-40B4-BE49-F238E27FC236}">
                    <a16:creationId xmlns:a16="http://schemas.microsoft.com/office/drawing/2014/main" id="{E07A879A-67A4-C658-E1E5-3C322F7BCC48}"/>
                  </a:ext>
                </a:extLst>
              </p:cNvPr>
              <p:cNvPicPr/>
              <p:nvPr/>
            </p:nvPicPr>
            <p:blipFill>
              <a:blip r:embed="rId5"/>
              <a:stretch>
                <a:fillRect/>
              </a:stretch>
            </p:blipFill>
            <p:spPr>
              <a:xfrm>
                <a:off x="7354427" y="347347"/>
                <a:ext cx="160468" cy="86808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9" name="Ink 18">
                <a:extLst>
                  <a:ext uri="{FF2B5EF4-FFF2-40B4-BE49-F238E27FC236}">
                    <a16:creationId xmlns:a16="http://schemas.microsoft.com/office/drawing/2014/main" id="{B2321288-11A3-FF06-74A1-89867DDFE5F9}"/>
                  </a:ext>
                </a:extLst>
              </p14:cNvPr>
              <p14:cNvContentPartPr/>
              <p14:nvPr/>
            </p14:nvContentPartPr>
            <p14:xfrm>
              <a:off x="9361025" y="6886936"/>
              <a:ext cx="68230" cy="14468"/>
            </p14:xfrm>
          </p:contentPart>
        </mc:Choice>
        <mc:Fallback xmlns="">
          <p:pic>
            <p:nvPicPr>
              <p:cNvPr id="19" name="Ink 18">
                <a:extLst>
                  <a:ext uri="{FF2B5EF4-FFF2-40B4-BE49-F238E27FC236}">
                    <a16:creationId xmlns:a16="http://schemas.microsoft.com/office/drawing/2014/main" id="{B2321288-11A3-FF06-74A1-89867DDFE5F9}"/>
                  </a:ext>
                </a:extLst>
              </p:cNvPr>
              <p:cNvPicPr/>
              <p:nvPr/>
            </p:nvPicPr>
            <p:blipFill>
              <a:blip r:embed="rId7"/>
              <a:stretch>
                <a:fillRect/>
              </a:stretch>
            </p:blipFill>
            <p:spPr>
              <a:xfrm>
                <a:off x="9307798" y="2561004"/>
                <a:ext cx="175040" cy="86808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0" name="Ink 19">
                <a:extLst>
                  <a:ext uri="{FF2B5EF4-FFF2-40B4-BE49-F238E27FC236}">
                    <a16:creationId xmlns:a16="http://schemas.microsoft.com/office/drawing/2014/main" id="{7D5F9646-12C6-2749-6255-E5CDB15C0971}"/>
                  </a:ext>
                </a:extLst>
              </p14:cNvPr>
              <p14:cNvContentPartPr/>
              <p14:nvPr/>
            </p14:nvContentPartPr>
            <p14:xfrm>
              <a:off x="9201873" y="7972063"/>
              <a:ext cx="53370" cy="14468"/>
            </p14:xfrm>
          </p:contentPart>
        </mc:Choice>
        <mc:Fallback xmlns="">
          <p:pic>
            <p:nvPicPr>
              <p:cNvPr id="20" name="Ink 19">
                <a:extLst>
                  <a:ext uri="{FF2B5EF4-FFF2-40B4-BE49-F238E27FC236}">
                    <a16:creationId xmlns:a16="http://schemas.microsoft.com/office/drawing/2014/main" id="{7D5F9646-12C6-2749-6255-E5CDB15C0971}"/>
                  </a:ext>
                </a:extLst>
              </p:cNvPr>
              <p:cNvPicPr/>
              <p:nvPr/>
            </p:nvPicPr>
            <p:blipFill>
              <a:blip r:embed="rId5"/>
              <a:stretch>
                <a:fillRect/>
              </a:stretch>
            </p:blipFill>
            <p:spPr>
              <a:xfrm>
                <a:off x="9148145" y="3631663"/>
                <a:ext cx="160468" cy="8680800"/>
              </a:xfrm>
              <a:prstGeom prst="rect">
                <a:avLst/>
              </a:prstGeom>
            </p:spPr>
          </p:pic>
        </mc:Fallback>
      </mc:AlternateContent>
      <p:sp>
        <p:nvSpPr>
          <p:cNvPr id="3" name="Rectangle 2">
            <a:extLst>
              <a:ext uri="{FF2B5EF4-FFF2-40B4-BE49-F238E27FC236}">
                <a16:creationId xmlns:a16="http://schemas.microsoft.com/office/drawing/2014/main" id="{9D3B024E-AA80-C324-7A02-E69A0358C7C8}"/>
              </a:ext>
            </a:extLst>
          </p:cNvPr>
          <p:cNvSpPr/>
          <p:nvPr/>
        </p:nvSpPr>
        <p:spPr>
          <a:xfrm>
            <a:off x="5229305" y="4092500"/>
            <a:ext cx="384765" cy="3847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FCB518B-D1CC-6547-19F2-5499371848FF}"/>
              </a:ext>
            </a:extLst>
          </p:cNvPr>
          <p:cNvSpPr/>
          <p:nvPr/>
        </p:nvSpPr>
        <p:spPr>
          <a:xfrm>
            <a:off x="5131334" y="4680328"/>
            <a:ext cx="482735" cy="3357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5B189AF-5860-B5E5-BD46-3E9EE947B282}"/>
              </a:ext>
            </a:extLst>
          </p:cNvPr>
          <p:cNvSpPr/>
          <p:nvPr/>
        </p:nvSpPr>
        <p:spPr>
          <a:xfrm>
            <a:off x="5309993" y="2280802"/>
            <a:ext cx="1389864" cy="2851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9"/>
                                        </p:tgtEl>
                                      </p:cBhvr>
                                    </p:animEffect>
                                    <p:set>
                                      <p:cBhvr>
                                        <p:cTn id="11" dur="1" fill="hold">
                                          <p:stCondLst>
                                            <p:cond delay="499"/>
                                          </p:stCondLst>
                                        </p:cTn>
                                        <p:tgtEl>
                                          <p:spTgt spid="9"/>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par>
                                <p:cTn id="27" presetID="10"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16"/>
                                        </p:tgtEl>
                                      </p:cBhvr>
                                    </p:animEffect>
                                    <p:set>
                                      <p:cBhvr>
                                        <p:cTn id="34" dur="1" fill="hold">
                                          <p:stCondLst>
                                            <p:cond delay="499"/>
                                          </p:stCondLst>
                                        </p:cTn>
                                        <p:tgtEl>
                                          <p:spTgt spid="16"/>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500"/>
                                        <p:tgtEl>
                                          <p:spTgt spid="19"/>
                                        </p:tgtEl>
                                      </p:cBhvr>
                                    </p:animEffect>
                                  </p:childTnLst>
                                </p:cTn>
                              </p:par>
                              <p:par>
                                <p:cTn id="45" presetID="10" presetClass="entr" presetSubtype="0" fill="hold"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par>
                                <p:cTn id="48" presetID="10" presetClass="entr" presetSubtype="0" fill="hold"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500"/>
                                        <p:tgtEl>
                                          <p:spTgt spid="18"/>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fade">
                                      <p:cBhvr>
                                        <p:cTn id="55" dur="500"/>
                                        <p:tgtEl>
                                          <p:spTgt spid="3"/>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5"/>
                                        </p:tgtEl>
                                        <p:attrNameLst>
                                          <p:attrName>style.visibility</p:attrName>
                                        </p:attrNameLst>
                                      </p:cBhvr>
                                      <p:to>
                                        <p:strVal val="visible"/>
                                      </p:to>
                                    </p:set>
                                    <p:animEffect transition="in" filter="fade">
                                      <p:cBhvr>
                                        <p:cTn id="6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2" grpId="0" animBg="1"/>
      <p:bldP spid="14" grpId="0" animBg="1"/>
      <p:bldP spid="15" grpId="0" animBg="1"/>
      <p:bldP spid="3"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B193E"/>
        </a:solidFill>
        <a:effectLst/>
      </p:bgPr>
    </p:bg>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A686F938-6ED9-1040-3DA2-D8F5683E00DD}"/>
              </a:ext>
            </a:extLst>
          </p:cNvPr>
          <p:cNvSpPr/>
          <p:nvPr/>
        </p:nvSpPr>
        <p:spPr>
          <a:xfrm>
            <a:off x="740050" y="1716384"/>
            <a:ext cx="6537661" cy="3504594"/>
          </a:xfrm>
          <a:custGeom>
            <a:avLst/>
            <a:gdLst/>
            <a:ahLst/>
            <a:cxnLst/>
            <a:rect l="l" t="t" r="r" b="b"/>
            <a:pathLst>
              <a:path w="1959087" h="1243717">
                <a:moveTo>
                  <a:pt x="22903" y="0"/>
                </a:moveTo>
                <a:lnTo>
                  <a:pt x="1936184" y="0"/>
                </a:lnTo>
                <a:cubicBezTo>
                  <a:pt x="1948833" y="0"/>
                  <a:pt x="1959087" y="10254"/>
                  <a:pt x="1959087" y="22903"/>
                </a:cubicBezTo>
                <a:lnTo>
                  <a:pt x="1959087" y="1220814"/>
                </a:lnTo>
                <a:cubicBezTo>
                  <a:pt x="1959087" y="1226889"/>
                  <a:pt x="1956674" y="1232714"/>
                  <a:pt x="1952379" y="1237009"/>
                </a:cubicBezTo>
                <a:cubicBezTo>
                  <a:pt x="1948083" y="1241304"/>
                  <a:pt x="1942258" y="1243717"/>
                  <a:pt x="1936184" y="1243717"/>
                </a:cubicBezTo>
                <a:lnTo>
                  <a:pt x="22903" y="1243717"/>
                </a:lnTo>
                <a:cubicBezTo>
                  <a:pt x="10254" y="1243717"/>
                  <a:pt x="0" y="1233463"/>
                  <a:pt x="0" y="1220814"/>
                </a:cubicBezTo>
                <a:lnTo>
                  <a:pt x="0" y="22903"/>
                </a:lnTo>
                <a:cubicBezTo>
                  <a:pt x="0" y="10254"/>
                  <a:pt x="10254" y="0"/>
                  <a:pt x="22903" y="0"/>
                </a:cubicBezTo>
                <a:close/>
              </a:path>
            </a:pathLst>
          </a:custGeom>
          <a:solidFill>
            <a:srgbClr val="D8621C"/>
          </a:solidFill>
        </p:spPr>
        <p:txBody>
          <a:bodyPr/>
          <a:lstStyle/>
          <a:p>
            <a:endParaRPr lang="en-US"/>
          </a:p>
        </p:txBody>
      </p:sp>
      <p:sp>
        <p:nvSpPr>
          <p:cNvPr id="2" name="TextBox 2"/>
          <p:cNvSpPr txBox="1"/>
          <p:nvPr/>
        </p:nvSpPr>
        <p:spPr>
          <a:xfrm>
            <a:off x="1066423" y="451174"/>
            <a:ext cx="12531731" cy="1123384"/>
          </a:xfrm>
          <a:prstGeom prst="rect">
            <a:avLst/>
          </a:prstGeom>
        </p:spPr>
        <p:txBody>
          <a:bodyPr lIns="0" tIns="0" rIns="0" bIns="0" rtlCol="0" anchor="t">
            <a:spAutoFit/>
          </a:bodyPr>
          <a:lstStyle/>
          <a:p>
            <a:pPr>
              <a:lnSpc>
                <a:spcPts val="8699"/>
              </a:lnSpc>
            </a:pPr>
            <a:r>
              <a:rPr lang="en-US" sz="7450" b="1" dirty="0">
                <a:solidFill>
                  <a:srgbClr val="FCCB4F"/>
                </a:solidFill>
                <a:latin typeface="Martel Heavy"/>
                <a:ea typeface="Martel Heavy"/>
                <a:cs typeface="Martel Heavy"/>
                <a:sym typeface="Martel Heavy"/>
              </a:rPr>
              <a:t>Editor Fields</a:t>
            </a:r>
            <a:endParaRPr lang="en-US" sz="7499" b="1" dirty="0">
              <a:solidFill>
                <a:srgbClr val="FCCB4F"/>
              </a:solidFill>
              <a:latin typeface="Martel Heavy"/>
              <a:ea typeface="Martel Heavy"/>
              <a:cs typeface="Martel Heavy"/>
            </a:endParaRPr>
          </a:p>
        </p:txBody>
      </p:sp>
      <p:sp>
        <p:nvSpPr>
          <p:cNvPr id="7" name="Freeform 7"/>
          <p:cNvSpPr/>
          <p:nvPr/>
        </p:nvSpPr>
        <p:spPr>
          <a:xfrm>
            <a:off x="16723551" y="9161570"/>
            <a:ext cx="1045664" cy="1046362"/>
          </a:xfrm>
          <a:custGeom>
            <a:avLst/>
            <a:gdLst/>
            <a:ahLst/>
            <a:cxnLst/>
            <a:rect l="l" t="t" r="r" b="b"/>
            <a:pathLst>
              <a:path w="1045664" h="1046362">
                <a:moveTo>
                  <a:pt x="0" y="0"/>
                </a:moveTo>
                <a:lnTo>
                  <a:pt x="1045664" y="0"/>
                </a:lnTo>
                <a:lnTo>
                  <a:pt x="1045664" y="1046361"/>
                </a:lnTo>
                <a:lnTo>
                  <a:pt x="0" y="1046361"/>
                </a:lnTo>
                <a:lnTo>
                  <a:pt x="0" y="0"/>
                </a:lnTo>
                <a:close/>
              </a:path>
            </a:pathLst>
          </a:custGeom>
          <a:blipFill>
            <a:blip r:embed="rId2"/>
            <a:stretch>
              <a:fillRect/>
            </a:stretch>
          </a:blipFill>
        </p:spPr>
        <p:txBody>
          <a:bodyPr/>
          <a:lstStyle/>
          <a:p>
            <a:endParaRPr lang="en-US"/>
          </a:p>
        </p:txBody>
      </p:sp>
      <p:pic>
        <p:nvPicPr>
          <p:cNvPr id="9" name="Picture 8" descr="A screenshot of a computer&#10;&#10;Description automatically generated">
            <a:extLst>
              <a:ext uri="{FF2B5EF4-FFF2-40B4-BE49-F238E27FC236}">
                <a16:creationId xmlns:a16="http://schemas.microsoft.com/office/drawing/2014/main" id="{1B957BF8-51F3-4FA1-D05F-4F642B65206D}"/>
              </a:ext>
            </a:extLst>
          </p:cNvPr>
          <p:cNvPicPr>
            <a:picLocks noChangeAspect="1"/>
          </p:cNvPicPr>
          <p:nvPr/>
        </p:nvPicPr>
        <p:blipFill>
          <a:blip r:embed="rId3"/>
          <a:stretch>
            <a:fillRect/>
          </a:stretch>
        </p:blipFill>
        <p:spPr>
          <a:xfrm>
            <a:off x="990930" y="2460726"/>
            <a:ext cx="5993774" cy="2195590"/>
          </a:xfrm>
          <a:prstGeom prst="rect">
            <a:avLst/>
          </a:prstGeom>
        </p:spPr>
      </p:pic>
      <p:sp>
        <p:nvSpPr>
          <p:cNvPr id="6" name="Freeform 3">
            <a:extLst>
              <a:ext uri="{FF2B5EF4-FFF2-40B4-BE49-F238E27FC236}">
                <a16:creationId xmlns:a16="http://schemas.microsoft.com/office/drawing/2014/main" id="{D9C4B02F-8EE0-8727-AA31-46643283CC8E}"/>
              </a:ext>
            </a:extLst>
          </p:cNvPr>
          <p:cNvSpPr/>
          <p:nvPr/>
        </p:nvSpPr>
        <p:spPr>
          <a:xfrm>
            <a:off x="10016163" y="1691148"/>
            <a:ext cx="6880559" cy="3500141"/>
          </a:xfrm>
          <a:custGeom>
            <a:avLst/>
            <a:gdLst/>
            <a:ahLst/>
            <a:cxnLst/>
            <a:rect l="l" t="t" r="r" b="b"/>
            <a:pathLst>
              <a:path w="1959087" h="1243717">
                <a:moveTo>
                  <a:pt x="22903" y="0"/>
                </a:moveTo>
                <a:lnTo>
                  <a:pt x="1936184" y="0"/>
                </a:lnTo>
                <a:cubicBezTo>
                  <a:pt x="1948833" y="0"/>
                  <a:pt x="1959087" y="10254"/>
                  <a:pt x="1959087" y="22903"/>
                </a:cubicBezTo>
                <a:lnTo>
                  <a:pt x="1959087" y="1220814"/>
                </a:lnTo>
                <a:cubicBezTo>
                  <a:pt x="1959087" y="1226889"/>
                  <a:pt x="1956674" y="1232714"/>
                  <a:pt x="1952379" y="1237009"/>
                </a:cubicBezTo>
                <a:cubicBezTo>
                  <a:pt x="1948083" y="1241304"/>
                  <a:pt x="1942258" y="1243717"/>
                  <a:pt x="1936184" y="1243717"/>
                </a:cubicBezTo>
                <a:lnTo>
                  <a:pt x="22903" y="1243717"/>
                </a:lnTo>
                <a:cubicBezTo>
                  <a:pt x="10254" y="1243717"/>
                  <a:pt x="0" y="1233463"/>
                  <a:pt x="0" y="1220814"/>
                </a:cubicBezTo>
                <a:lnTo>
                  <a:pt x="0" y="22903"/>
                </a:lnTo>
                <a:cubicBezTo>
                  <a:pt x="0" y="10254"/>
                  <a:pt x="10254" y="0"/>
                  <a:pt x="22903" y="0"/>
                </a:cubicBezTo>
                <a:close/>
              </a:path>
            </a:pathLst>
          </a:custGeom>
          <a:solidFill>
            <a:srgbClr val="D8621C"/>
          </a:solidFill>
        </p:spPr>
        <p:txBody>
          <a:bodyPr/>
          <a:lstStyle/>
          <a:p>
            <a:endParaRPr lang="en-US"/>
          </a:p>
        </p:txBody>
      </p:sp>
      <p:sp>
        <p:nvSpPr>
          <p:cNvPr id="8" name="Freeform 3">
            <a:extLst>
              <a:ext uri="{FF2B5EF4-FFF2-40B4-BE49-F238E27FC236}">
                <a16:creationId xmlns:a16="http://schemas.microsoft.com/office/drawing/2014/main" id="{6D3ED14A-70DA-C7E9-0155-01598E25CA96}"/>
              </a:ext>
            </a:extLst>
          </p:cNvPr>
          <p:cNvSpPr/>
          <p:nvPr/>
        </p:nvSpPr>
        <p:spPr>
          <a:xfrm>
            <a:off x="762316" y="5601099"/>
            <a:ext cx="6656414" cy="3682724"/>
          </a:xfrm>
          <a:custGeom>
            <a:avLst/>
            <a:gdLst/>
            <a:ahLst/>
            <a:cxnLst/>
            <a:rect l="l" t="t" r="r" b="b"/>
            <a:pathLst>
              <a:path w="1959087" h="1243717">
                <a:moveTo>
                  <a:pt x="22903" y="0"/>
                </a:moveTo>
                <a:lnTo>
                  <a:pt x="1936184" y="0"/>
                </a:lnTo>
                <a:cubicBezTo>
                  <a:pt x="1948833" y="0"/>
                  <a:pt x="1959087" y="10254"/>
                  <a:pt x="1959087" y="22903"/>
                </a:cubicBezTo>
                <a:lnTo>
                  <a:pt x="1959087" y="1220814"/>
                </a:lnTo>
                <a:cubicBezTo>
                  <a:pt x="1959087" y="1226889"/>
                  <a:pt x="1956674" y="1232714"/>
                  <a:pt x="1952379" y="1237009"/>
                </a:cubicBezTo>
                <a:cubicBezTo>
                  <a:pt x="1948083" y="1241304"/>
                  <a:pt x="1942258" y="1243717"/>
                  <a:pt x="1936184" y="1243717"/>
                </a:cubicBezTo>
                <a:lnTo>
                  <a:pt x="22903" y="1243717"/>
                </a:lnTo>
                <a:cubicBezTo>
                  <a:pt x="10254" y="1243717"/>
                  <a:pt x="0" y="1233463"/>
                  <a:pt x="0" y="1220814"/>
                </a:cubicBezTo>
                <a:lnTo>
                  <a:pt x="0" y="22903"/>
                </a:lnTo>
                <a:cubicBezTo>
                  <a:pt x="0" y="10254"/>
                  <a:pt x="10254" y="0"/>
                  <a:pt x="22903" y="0"/>
                </a:cubicBezTo>
                <a:close/>
              </a:path>
            </a:pathLst>
          </a:custGeom>
          <a:solidFill>
            <a:srgbClr val="D8621C"/>
          </a:solidFill>
        </p:spPr>
        <p:txBody>
          <a:bodyPr/>
          <a:lstStyle/>
          <a:p>
            <a:endParaRPr lang="en-US"/>
          </a:p>
        </p:txBody>
      </p:sp>
      <p:sp>
        <p:nvSpPr>
          <p:cNvPr id="17" name="Freeform 3">
            <a:extLst>
              <a:ext uri="{FF2B5EF4-FFF2-40B4-BE49-F238E27FC236}">
                <a16:creationId xmlns:a16="http://schemas.microsoft.com/office/drawing/2014/main" id="{28234147-2013-089A-8E91-343D8F7ED703}"/>
              </a:ext>
            </a:extLst>
          </p:cNvPr>
          <p:cNvSpPr/>
          <p:nvPr/>
        </p:nvSpPr>
        <p:spPr>
          <a:xfrm>
            <a:off x="10142339" y="5700555"/>
            <a:ext cx="6873137" cy="3682724"/>
          </a:xfrm>
          <a:custGeom>
            <a:avLst/>
            <a:gdLst/>
            <a:ahLst/>
            <a:cxnLst/>
            <a:rect l="l" t="t" r="r" b="b"/>
            <a:pathLst>
              <a:path w="1959087" h="1243717">
                <a:moveTo>
                  <a:pt x="22903" y="0"/>
                </a:moveTo>
                <a:lnTo>
                  <a:pt x="1936184" y="0"/>
                </a:lnTo>
                <a:cubicBezTo>
                  <a:pt x="1948833" y="0"/>
                  <a:pt x="1959087" y="10254"/>
                  <a:pt x="1959087" y="22903"/>
                </a:cubicBezTo>
                <a:lnTo>
                  <a:pt x="1959087" y="1220814"/>
                </a:lnTo>
                <a:cubicBezTo>
                  <a:pt x="1959087" y="1226889"/>
                  <a:pt x="1956674" y="1232714"/>
                  <a:pt x="1952379" y="1237009"/>
                </a:cubicBezTo>
                <a:cubicBezTo>
                  <a:pt x="1948083" y="1241304"/>
                  <a:pt x="1942258" y="1243717"/>
                  <a:pt x="1936184" y="1243717"/>
                </a:cubicBezTo>
                <a:lnTo>
                  <a:pt x="22903" y="1243717"/>
                </a:lnTo>
                <a:cubicBezTo>
                  <a:pt x="10254" y="1243717"/>
                  <a:pt x="0" y="1233463"/>
                  <a:pt x="0" y="1220814"/>
                </a:cubicBezTo>
                <a:lnTo>
                  <a:pt x="0" y="22903"/>
                </a:lnTo>
                <a:cubicBezTo>
                  <a:pt x="0" y="10254"/>
                  <a:pt x="10254" y="0"/>
                  <a:pt x="22903" y="0"/>
                </a:cubicBezTo>
                <a:close/>
              </a:path>
            </a:pathLst>
          </a:custGeom>
          <a:solidFill>
            <a:srgbClr val="D8621C"/>
          </a:solidFill>
        </p:spPr>
        <p:txBody>
          <a:bodyPr/>
          <a:lstStyle/>
          <a:p>
            <a:endParaRPr lang="en-US"/>
          </a:p>
        </p:txBody>
      </p:sp>
      <p:pic>
        <p:nvPicPr>
          <p:cNvPr id="18" name="Picture 17" descr="A screenshot of a computer&#10;&#10;Description automatically generated">
            <a:extLst>
              <a:ext uri="{FF2B5EF4-FFF2-40B4-BE49-F238E27FC236}">
                <a16:creationId xmlns:a16="http://schemas.microsoft.com/office/drawing/2014/main" id="{0E3DBD92-91A4-5889-ACB0-BF1F736086C8}"/>
              </a:ext>
            </a:extLst>
          </p:cNvPr>
          <p:cNvPicPr>
            <a:picLocks noChangeAspect="1"/>
          </p:cNvPicPr>
          <p:nvPr/>
        </p:nvPicPr>
        <p:blipFill>
          <a:blip r:embed="rId4"/>
          <a:stretch>
            <a:fillRect/>
          </a:stretch>
        </p:blipFill>
        <p:spPr>
          <a:xfrm>
            <a:off x="10543681" y="2007671"/>
            <a:ext cx="5810250" cy="2857500"/>
          </a:xfrm>
          <a:prstGeom prst="rect">
            <a:avLst/>
          </a:prstGeom>
        </p:spPr>
      </p:pic>
      <p:pic>
        <p:nvPicPr>
          <p:cNvPr id="19" name="Picture 18" descr="A screenshot of a computer&#10;&#10;Description automatically generated">
            <a:extLst>
              <a:ext uri="{FF2B5EF4-FFF2-40B4-BE49-F238E27FC236}">
                <a16:creationId xmlns:a16="http://schemas.microsoft.com/office/drawing/2014/main" id="{2B5F43D2-2D13-E4A2-E95D-AEF7DF145006}"/>
              </a:ext>
            </a:extLst>
          </p:cNvPr>
          <p:cNvPicPr>
            <a:picLocks noChangeAspect="1"/>
          </p:cNvPicPr>
          <p:nvPr/>
        </p:nvPicPr>
        <p:blipFill>
          <a:blip r:embed="rId5"/>
          <a:stretch>
            <a:fillRect/>
          </a:stretch>
        </p:blipFill>
        <p:spPr>
          <a:xfrm>
            <a:off x="1234726" y="5753655"/>
            <a:ext cx="5724525" cy="3381375"/>
          </a:xfrm>
          <a:prstGeom prst="rect">
            <a:avLst/>
          </a:prstGeom>
        </p:spPr>
      </p:pic>
      <p:pic>
        <p:nvPicPr>
          <p:cNvPr id="20" name="Picture 19" descr="A screenshot of a computer&#10;&#10;Description automatically generated">
            <a:extLst>
              <a:ext uri="{FF2B5EF4-FFF2-40B4-BE49-F238E27FC236}">
                <a16:creationId xmlns:a16="http://schemas.microsoft.com/office/drawing/2014/main" id="{8B3BC69A-5D6B-9EE3-D602-92D8FBF5F960}"/>
              </a:ext>
            </a:extLst>
          </p:cNvPr>
          <p:cNvPicPr>
            <a:picLocks noChangeAspect="1"/>
          </p:cNvPicPr>
          <p:nvPr/>
        </p:nvPicPr>
        <p:blipFill>
          <a:blip r:embed="rId6"/>
          <a:stretch>
            <a:fillRect/>
          </a:stretch>
        </p:blipFill>
        <p:spPr>
          <a:xfrm>
            <a:off x="10740303" y="5783902"/>
            <a:ext cx="5743575" cy="3409950"/>
          </a:xfrm>
          <a:prstGeom prst="rect">
            <a:avLst/>
          </a:prstGeom>
        </p:spPr>
      </p:pic>
      <mc:AlternateContent xmlns:mc="http://schemas.openxmlformats.org/markup-compatibility/2006" xmlns:p14="http://schemas.microsoft.com/office/powerpoint/2010/main">
        <mc:Choice Requires="p14">
          <p:contentPart p14:bwMode="auto" r:id="rId7">
            <p14:nvContentPartPr>
              <p14:cNvPr id="23" name="Ink 22">
                <a:extLst>
                  <a:ext uri="{FF2B5EF4-FFF2-40B4-BE49-F238E27FC236}">
                    <a16:creationId xmlns:a16="http://schemas.microsoft.com/office/drawing/2014/main" id="{173B3F67-5FFA-D2CC-0713-D0703CDB6695}"/>
                  </a:ext>
                </a:extLst>
              </p14:cNvPr>
              <p14:cNvContentPartPr/>
              <p14:nvPr/>
            </p14:nvContentPartPr>
            <p14:xfrm>
              <a:off x="11490437" y="2188960"/>
              <a:ext cx="178185" cy="147965"/>
            </p14:xfrm>
          </p:contentPart>
        </mc:Choice>
        <mc:Fallback xmlns="">
          <p:pic>
            <p:nvPicPr>
              <p:cNvPr id="23" name="Ink 22">
                <a:extLst>
                  <a:ext uri="{FF2B5EF4-FFF2-40B4-BE49-F238E27FC236}">
                    <a16:creationId xmlns:a16="http://schemas.microsoft.com/office/drawing/2014/main" id="{173B3F67-5FFA-D2CC-0713-D0703CDB6695}"/>
                  </a:ext>
                </a:extLst>
              </p:cNvPr>
              <p:cNvPicPr/>
              <p:nvPr/>
            </p:nvPicPr>
            <p:blipFill>
              <a:blip r:embed="rId10"/>
              <a:stretch>
                <a:fillRect/>
              </a:stretch>
            </p:blipFill>
            <p:spPr>
              <a:xfrm>
                <a:off x="11436550" y="2081218"/>
                <a:ext cx="285599" cy="363089"/>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4" name="Ink 23">
                <a:extLst>
                  <a:ext uri="{FF2B5EF4-FFF2-40B4-BE49-F238E27FC236}">
                    <a16:creationId xmlns:a16="http://schemas.microsoft.com/office/drawing/2014/main" id="{F5F07F36-30C8-F771-B03A-9BD0BE5F12A6}"/>
                  </a:ext>
                </a:extLst>
              </p14:cNvPr>
              <p14:cNvContentPartPr/>
              <p14:nvPr/>
            </p14:nvContentPartPr>
            <p14:xfrm>
              <a:off x="12491124" y="3112471"/>
              <a:ext cx="160338" cy="118470"/>
            </p14:xfrm>
          </p:contentPart>
        </mc:Choice>
        <mc:Fallback xmlns="">
          <p:pic>
            <p:nvPicPr>
              <p:cNvPr id="24" name="Ink 23">
                <a:extLst>
                  <a:ext uri="{FF2B5EF4-FFF2-40B4-BE49-F238E27FC236}">
                    <a16:creationId xmlns:a16="http://schemas.microsoft.com/office/drawing/2014/main" id="{F5F07F36-30C8-F771-B03A-9BD0BE5F12A6}"/>
                  </a:ext>
                </a:extLst>
              </p:cNvPr>
              <p:cNvPicPr/>
              <p:nvPr/>
            </p:nvPicPr>
            <p:blipFill>
              <a:blip r:embed="rId12"/>
              <a:stretch>
                <a:fillRect/>
              </a:stretch>
            </p:blipFill>
            <p:spPr>
              <a:xfrm>
                <a:off x="12437199" y="3004771"/>
                <a:ext cx="267829" cy="333511"/>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5" name="Ink 24">
                <a:extLst>
                  <a:ext uri="{FF2B5EF4-FFF2-40B4-BE49-F238E27FC236}">
                    <a16:creationId xmlns:a16="http://schemas.microsoft.com/office/drawing/2014/main" id="{87A751B8-211D-DD53-0F58-49FD72ED59FA}"/>
                  </a:ext>
                </a:extLst>
              </p14:cNvPr>
              <p14:cNvContentPartPr/>
              <p14:nvPr/>
            </p14:nvContentPartPr>
            <p14:xfrm>
              <a:off x="12059660" y="4050652"/>
              <a:ext cx="124460" cy="116383"/>
            </p14:xfrm>
          </p:contentPart>
        </mc:Choice>
        <mc:Fallback xmlns="">
          <p:pic>
            <p:nvPicPr>
              <p:cNvPr id="25" name="Ink 24">
                <a:extLst>
                  <a:ext uri="{FF2B5EF4-FFF2-40B4-BE49-F238E27FC236}">
                    <a16:creationId xmlns:a16="http://schemas.microsoft.com/office/drawing/2014/main" id="{87A751B8-211D-DD53-0F58-49FD72ED59FA}"/>
                  </a:ext>
                </a:extLst>
              </p:cNvPr>
              <p:cNvPicPr/>
              <p:nvPr/>
            </p:nvPicPr>
            <p:blipFill>
              <a:blip r:embed="rId14"/>
              <a:stretch>
                <a:fillRect/>
              </a:stretch>
            </p:blipFill>
            <p:spPr>
              <a:xfrm>
                <a:off x="12005859" y="3942890"/>
                <a:ext cx="231704" cy="331548"/>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6" name="Ink 25">
                <a:extLst>
                  <a:ext uri="{FF2B5EF4-FFF2-40B4-BE49-F238E27FC236}">
                    <a16:creationId xmlns:a16="http://schemas.microsoft.com/office/drawing/2014/main" id="{CE542B6F-495D-86F5-5B1F-FBEA8B240284}"/>
                  </a:ext>
                </a:extLst>
              </p14:cNvPr>
              <p14:cNvContentPartPr/>
              <p14:nvPr/>
            </p14:nvContentPartPr>
            <p14:xfrm>
              <a:off x="2011620" y="5894293"/>
              <a:ext cx="204953" cy="130092"/>
            </p14:xfrm>
          </p:contentPart>
        </mc:Choice>
        <mc:Fallback xmlns="">
          <p:pic>
            <p:nvPicPr>
              <p:cNvPr id="26" name="Ink 25">
                <a:extLst>
                  <a:ext uri="{FF2B5EF4-FFF2-40B4-BE49-F238E27FC236}">
                    <a16:creationId xmlns:a16="http://schemas.microsoft.com/office/drawing/2014/main" id="{CE542B6F-495D-86F5-5B1F-FBEA8B240284}"/>
                  </a:ext>
                </a:extLst>
              </p:cNvPr>
              <p:cNvPicPr/>
              <p:nvPr/>
            </p:nvPicPr>
            <p:blipFill>
              <a:blip r:embed="rId16"/>
              <a:stretch>
                <a:fillRect/>
              </a:stretch>
            </p:blipFill>
            <p:spPr>
              <a:xfrm>
                <a:off x="1957779" y="5786482"/>
                <a:ext cx="312275" cy="345355"/>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7" name="Ink 26">
                <a:extLst>
                  <a:ext uri="{FF2B5EF4-FFF2-40B4-BE49-F238E27FC236}">
                    <a16:creationId xmlns:a16="http://schemas.microsoft.com/office/drawing/2014/main" id="{DF691D00-05E1-17A0-BE9E-DBD8EAF84939}"/>
                  </a:ext>
                </a:extLst>
              </p14:cNvPr>
              <p14:cNvContentPartPr/>
              <p14:nvPr/>
            </p14:nvContentPartPr>
            <p14:xfrm>
              <a:off x="2217482" y="6798866"/>
              <a:ext cx="275380" cy="117505"/>
            </p14:xfrm>
          </p:contentPart>
        </mc:Choice>
        <mc:Fallback xmlns="">
          <p:pic>
            <p:nvPicPr>
              <p:cNvPr id="27" name="Ink 26">
                <a:extLst>
                  <a:ext uri="{FF2B5EF4-FFF2-40B4-BE49-F238E27FC236}">
                    <a16:creationId xmlns:a16="http://schemas.microsoft.com/office/drawing/2014/main" id="{DF691D00-05E1-17A0-BE9E-DBD8EAF84939}"/>
                  </a:ext>
                </a:extLst>
              </p:cNvPr>
              <p:cNvPicPr/>
              <p:nvPr/>
            </p:nvPicPr>
            <p:blipFill>
              <a:blip r:embed="rId18"/>
              <a:stretch>
                <a:fillRect/>
              </a:stretch>
            </p:blipFill>
            <p:spPr>
              <a:xfrm>
                <a:off x="2163556" y="6691063"/>
                <a:ext cx="382872" cy="332751"/>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 name="Ink 2">
                <a:extLst>
                  <a:ext uri="{FF2B5EF4-FFF2-40B4-BE49-F238E27FC236}">
                    <a16:creationId xmlns:a16="http://schemas.microsoft.com/office/drawing/2014/main" id="{FA501B70-EA35-A094-8221-2D9868D36CE1}"/>
                  </a:ext>
                </a:extLst>
              </p14:cNvPr>
              <p14:cNvContentPartPr/>
              <p14:nvPr/>
            </p14:nvContentPartPr>
            <p14:xfrm>
              <a:off x="1845733" y="2556933"/>
              <a:ext cx="185753" cy="110666"/>
            </p14:xfrm>
          </p:contentPart>
        </mc:Choice>
        <mc:Fallback xmlns="">
          <p:pic>
            <p:nvPicPr>
              <p:cNvPr id="3" name="Ink 2">
                <a:extLst>
                  <a:ext uri="{FF2B5EF4-FFF2-40B4-BE49-F238E27FC236}">
                    <a16:creationId xmlns:a16="http://schemas.microsoft.com/office/drawing/2014/main" id="{FA501B70-EA35-A094-8221-2D9868D36CE1}"/>
                  </a:ext>
                </a:extLst>
              </p:cNvPr>
              <p:cNvPicPr/>
              <p:nvPr/>
            </p:nvPicPr>
            <p:blipFill>
              <a:blip r:embed="rId20"/>
              <a:stretch>
                <a:fillRect/>
              </a:stretch>
            </p:blipFill>
            <p:spPr>
              <a:xfrm>
                <a:off x="1791839" y="2449141"/>
                <a:ext cx="293181" cy="32589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fade">
                                      <p:cBhvr>
                                        <p:cTn id="39" dur="500"/>
                                        <p:tgtEl>
                                          <p:spTgt spid="3"/>
                                        </p:tgtEl>
                                      </p:cBhvr>
                                    </p:animEffect>
                                  </p:childTnLst>
                                </p:cTn>
                              </p:par>
                              <p:par>
                                <p:cTn id="40" presetID="10" presetClass="entr" presetSubtype="0" fill="hold" nodeType="with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childTnLst>
                                </p:cTn>
                              </p:par>
                              <p:par>
                                <p:cTn id="43" presetID="10" presetClass="entr" presetSubtype="0" fill="hold" nodeType="with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fade">
                                      <p:cBhvr>
                                        <p:cTn id="45" dur="500"/>
                                        <p:tgtEl>
                                          <p:spTgt spid="27"/>
                                        </p:tgtEl>
                                      </p:cBhvr>
                                    </p:animEffect>
                                  </p:childTnLst>
                                </p:cTn>
                              </p:par>
                              <p:par>
                                <p:cTn id="46" presetID="10" presetClass="entr" presetSubtype="0" fill="hold" nodeType="with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500"/>
                                        <p:tgtEl>
                                          <p:spTgt spid="23"/>
                                        </p:tgtEl>
                                      </p:cBhvr>
                                    </p:animEffect>
                                  </p:childTnLst>
                                </p:cTn>
                              </p:par>
                              <p:par>
                                <p:cTn id="49" presetID="10" presetClass="entr" presetSubtype="0" fill="hold" nodeType="with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500"/>
                                        <p:tgtEl>
                                          <p:spTgt spid="24"/>
                                        </p:tgtEl>
                                      </p:cBhvr>
                                    </p:animEffect>
                                  </p:childTnLst>
                                </p:cTn>
                              </p:par>
                              <p:par>
                                <p:cTn id="52" presetID="10" presetClass="entr" presetSubtype="0" fill="hold" nodeType="with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fade">
                                      <p:cBhvr>
                                        <p:cTn id="5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1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D2E37A281DF9041B890CC2A167472D1" ma:contentTypeVersion="14" ma:contentTypeDescription="Create a new document." ma:contentTypeScope="" ma:versionID="5d86cf8d1d194b2470eecdff84506e59">
  <xsd:schema xmlns:xsd="http://www.w3.org/2001/XMLSchema" xmlns:xs="http://www.w3.org/2001/XMLSchema" xmlns:p="http://schemas.microsoft.com/office/2006/metadata/properties" xmlns:ns2="9657493b-8d02-429a-a388-d6f0f74b85a8" xmlns:ns3="434d706d-35b1-40bc-92c9-46e611380860" targetNamespace="http://schemas.microsoft.com/office/2006/metadata/properties" ma:root="true" ma:fieldsID="ea48edfc2b4d9ce7bc4457cd90c26db8" ns2:_="" ns3:_="">
    <xsd:import namespace="9657493b-8d02-429a-a388-d6f0f74b85a8"/>
    <xsd:import namespace="434d706d-35b1-40bc-92c9-46e61138086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LengthInSecond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57493b-8d02-429a-a388-d6f0f74b85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9966c33c-c7a6-4659-8444-4207d2004e8a"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34d706d-35b1-40bc-92c9-46e61138086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ed0fb1ad-3d2f-4fb1-a3b9-315830011b24}" ma:internalName="TaxCatchAll" ma:showField="CatchAllData" ma:web="434d706d-35b1-40bc-92c9-46e61138086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434d706d-35b1-40bc-92c9-46e611380860" xsi:nil="true"/>
    <lcf76f155ced4ddcb4097134ff3c332f xmlns="9657493b-8d02-429a-a388-d6f0f74b85a8">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4E3C3BA-E0F3-44E0-A7B2-5A37D1A6786B}">
  <ds:schemaRefs>
    <ds:schemaRef ds:uri="434d706d-35b1-40bc-92c9-46e611380860"/>
    <ds:schemaRef ds:uri="9657493b-8d02-429a-a388-d6f0f74b85a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82DB3A2-8C2B-4D52-9052-88612BEF011D}">
  <ds:schemaRefs>
    <ds:schemaRef ds:uri="434d706d-35b1-40bc-92c9-46e611380860"/>
    <ds:schemaRef ds:uri="9657493b-8d02-429a-a388-d6f0f74b85a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349C49BD-59C1-4F39-AEA6-107237649BE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19</Slides>
  <Notes>1</Notes>
  <HiddenSlides>0</HiddenSlide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Started</dc:title>
  <cp:revision>1027</cp:revision>
  <dcterms:created xsi:type="dcterms:W3CDTF">2006-08-16T00:00:00Z</dcterms:created>
  <dcterms:modified xsi:type="dcterms:W3CDTF">2024-11-01T23:19:06Z</dcterms:modified>
  <dc:identifier>DAGRzXnSbOI</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0x0101003D2E37A281DF9041B890CC2A167472D1</vt:lpwstr>
  </property>
  <property fmtid="{D5CDD505-2E9C-101B-9397-08002B2CF9AE}" pid="3" name="MediaServiceImageTags">
    <vt:lpwstr/>
  </property>
</Properties>
</file>