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4"/>
  </p:notesMasterIdLst>
  <p:sldIdLst>
    <p:sldId id="256" r:id="rId5"/>
    <p:sldId id="257" r:id="rId6"/>
    <p:sldId id="259" r:id="rId7"/>
    <p:sldId id="262" r:id="rId8"/>
    <p:sldId id="264" r:id="rId9"/>
    <p:sldId id="288" r:id="rId10"/>
    <p:sldId id="267" r:id="rId11"/>
    <p:sldId id="269" r:id="rId12"/>
    <p:sldId id="270" r:id="rId13"/>
    <p:sldId id="289" r:id="rId14"/>
    <p:sldId id="290" r:id="rId15"/>
    <p:sldId id="291" r:id="rId16"/>
    <p:sldId id="293" r:id="rId17"/>
    <p:sldId id="268" r:id="rId18"/>
    <p:sldId id="265" r:id="rId19"/>
    <p:sldId id="272" r:id="rId20"/>
    <p:sldId id="292" r:id="rId21"/>
    <p:sldId id="286" r:id="rId22"/>
    <p:sldId id="287" r:id="rId23"/>
  </p:sldIdLst>
  <p:sldSz cx="18288000" cy="10287000"/>
  <p:notesSz cx="6858000" cy="9144000"/>
  <p:embeddedFontLst>
    <p:embeddedFont>
      <p:font typeface="Martel Bold" panose="020B0604020202020204" charset="0"/>
      <p:regular r:id="rId25"/>
    </p:embeddedFont>
    <p:embeddedFont>
      <p:font typeface="Martel Heavy" panose="020B0604020202020204" charset="0"/>
      <p:regular r:id="rId26"/>
    </p:embeddedFont>
    <p:embeddedFont>
      <p:font typeface="Open Sans Bold" panose="020B0806030504020204" pitchFamily="34" charset="0"/>
      <p:regular r:id="rId27"/>
      <p:bold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ADB3"/>
    <a:srgbClr val="000000"/>
    <a:srgbClr val="D8621C"/>
    <a:srgbClr val="F2F2F2"/>
    <a:srgbClr val="287D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4C66FF-AFC2-BF76-02EA-58D699D66E65}" v="63" dt="2024-10-31T16:41:42.2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4.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viewProps" Target="viewProps.xml"/><Relationship Id="rId8" Type="http://schemas.openxmlformats.org/officeDocument/2006/relationships/slide" Target="slides/slide4.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15T07:07:42.893"/>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14526 10636 16383 0 0,'6'0'0'0'0,"10"0"0"0"0,9 0 0 0 0,7 0 0 0 0,4 0 0 0 0,-3 0 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15T07:07:42.894"/>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18098 14658 16383 0 0,'6'0'0'0'0,"10"0"0"0"0,9 0 0 0 0,6 0 0 0 0,6 0 0 0 0,3 0 0 0 0,-6 0 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15T07:07:42.895"/>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17806 16642 16383 0 0,'7'0'0'0'0,"9"0"0"0"0,9 0 0 0 0,6 0 0 0 0,6 0 0 0 0,-4 0 0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17T05:15:59.210"/>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20452 4915 16383 0 0,'0'8'0'0'0,"0"9"0"0"0,8 3 0 0 0,2 5 0 0 0,-1 5 0 0 0,7 6 0 0 0,6-3 0 0 0,1-1 0 0 0,-4 3 0 0 0,3-5 0 0 0,4 0 0 0 0,6-5 0 0 0,5-7 0 0 0,3-7 0 0 0,3-4 0 0 0,2-5 0 0 0,0-1 0 0 0,-8-9 0 0 0,-9-11 0 0 0,-10-10 0 0 0,-8-6 0 0 0,-6-6 0 0 0,-3-3 0 0 0,-2-2 0 0 0,-1 0 0 0 0,-7 7 0 0 0,-3 3 0 0 0,-6 8 0 0 0,-8 8 0 0 0,-7 8 0 0 0,-5 6 0 0 0,-4 4 0 0 0,5 2 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17T05:15:59.211"/>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22562 6626 16383 0 0,'0'-8'0'0'0,"0"-9"0"0"0,0-10 0 0 0,-7-1 0 0 0,-11 6 0 0 0,-1-2 0 0 0,-6 3 0 0 0,2-2 0 0 0,-3 3 0 0 0,-4 4 0 0 0,-5 6 0 0 0,-4 4 0 0 0,-3 3 0 0 0,-1 2 0 0 0,-2 2 0 0 0,8 7 0 0 0,9 10 0 0 0,10 10 0 0 0,8 8 0 0 0,13 4 0 0 0,6 4 0 0 0,9-6 0 0 0,2-2 0 0 0,4-7 0 0 0,7-1 0 0 0,-3-5 0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17T05:15:59.212"/>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21718 8099 16383 0 0,'0'-8'0'0'0,"7"-2"0"0"0,3-7 0 0 0,0-8 0 0 0,-10 0 0 0 0,-12 4 0 0 0,-12 6 0 0 0,-9 6 0 0 0,-6 3 0 0 0,-5 4 0 0 0,-1 2 0 0 0,-2 1 0 0 0,8 7 0 0 0,11 11 0 0 0,9 9 0 0 0,9 7 0 0 0,5 6 0 0 0,4 3 0 0 0,2 1 0 0 0,9-6 0 0 0,9-11 0 0 0,10-9 0 0 0,7-9 0 0 0,5-5 0 0 0,3-4 0 0 0,2-2 0 0 0,-8-1 0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17T05:15:59.213"/>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4810 11661 16383 0 0,'7'0'0'0'0,"3"-8"0"0"0,7-2 0 0 0,8 1 0 0 0,0-6 0 0 0,-4-8 0 0 0,-6-8 0 0 0,-13 2 0 0 0,-7-2 0 0 0,-10 5 0 0 0,-2-1 0 0 0,-6 3 0 0 0,-7 7 0 0 0,-5 6 0 0 0,2-3 0 0 0,1 1 0 0 0,-3 3 0 0 0,-3 3 0 0 0,-2 3 0 0 0,-2 2 0 0 0,-1 1 0 0 0,-1 1 0 0 0,7 8 0 0 0,10 10 0 0 0,2 2 0 0 0,5 5 0 0 0,6 6 0 0 0,5 5 0 0 0,5 4 0 0 0,2 3 0 0 0,10-6 0 0 0,11-9 0 0 0,1-3 0 0 0,6-4 0 0 0,6-7 0 0 0,4-5 0 0 0,4-4 0 0 0,3-4 0 0 0,2-1 0 0 0,0-1 0 0 0,-8 0 0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17T05:15:59.214"/>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5066 13171 16383 0 0,'8'0'0'0'0,"9"0"0"0"0,10 0 0 0 0,8 0 0 0 0,5 0 0 0 0,-4-7 0 0 0,-1-3 0 0 0,2 0 0 0 0,1 3 0 0 0,-5-6 0 0 0,-1-1 0 0 0,-6-5 0 0 0,-7-7 0 0 0,-7-6 0 0 0,-6-6 0 0 0,-3-3 0 0 0,-10 4 0 0 0,-12 10 0 0 0,-9 8 0 0 0,-8 8 0 0 0,-6 6 0 0 0,-2 4 0 0 0,-2 2 0 0 0,0 0 0 0 0,-1 1 0 0 0,2 0 0 0 0,-1-1 0 0 0,1 0 0 0 0,1-1 0 0 0,0 8 0 0 0,7 9 0 0 0,10 10 0 0 0,10 8 0 0 0,8 5 0 0 0,5 4 0 0 0,3 1 0 0 0,10-7 0 0 0,10-9 0 0 0,10-10 0 0 0,8-9 0 0 0,4-5 0 0 0,3-4 0 0 0,2-2 0 0 0,-15-1 0 0 0,-19 0 0 0 0,-21 1 0 0 0,-15-1 0 0 0,-11 2 0 0 0,-8-1 0 0 0,-3 1 0 0 0,-2 0 0 0 0,0 0 0 0 0,8-8 0 0 0,3-1 0 0 0,8-8 0 0 0,9-8 0 0 0,8-8 0 0 0,6-5 0 0 0,4-4 0 0 0,2-2 0 0 0,2 6 0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20T19:38:23.352"/>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3757 5741 16383 0 0,'8'0'0'0'0,"11"0"0"0"0,9 0 0 0 0,9 8 0 0 0,14 3 0 0 0,6-1 0 0 0,2 6 0 0 0,-2 1 0 0 0,-2-3 0 0 0,-3-4 0 0 0,-10 4 0 0 0,-12 9 0 0 0,-11 7 0 0 0,-17-1 0 0 0,-17-5 0 0 0,-5 1 0 0 0,-8-4 0 0 0,-7-5 0 0 0,-6-6 0 0 0,-3-4 0 0 0,5 5 0 0 0,2 0 0 0 0,-2-9 0 0 0,7-14 0 0 0,0-4 0 0 0,6 1 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01.11.2024</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Welcome to your new OneKey MLS experience! As you get started we want to make sure you are prepped and ready to hit the ground running the day you cutover fully to using your new central dashboard provided by Clareity, Matrix, Realist, OneHome and an enhanced MLS-Touch. With that in mind, we’ve divided your onboarding into 3 phases, with clear actions and information for each step of your progression: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18" Type="http://schemas.openxmlformats.org/officeDocument/2006/relationships/image" Target="../media/image16.png"/><Relationship Id="rId3" Type="http://schemas.openxmlformats.org/officeDocument/2006/relationships/image" Target="../media/image1.png"/><Relationship Id="rId21" Type="http://schemas.openxmlformats.org/officeDocument/2006/relationships/image" Target="../media/image19.sv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sv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10" Type="http://schemas.openxmlformats.org/officeDocument/2006/relationships/image" Target="../media/image8.png"/><Relationship Id="rId19" Type="http://schemas.openxmlformats.org/officeDocument/2006/relationships/image" Target="../media/image17.svg"/><Relationship Id="rId4" Type="http://schemas.openxmlformats.org/officeDocument/2006/relationships/image" Target="../media/image2.png"/><Relationship Id="rId9" Type="http://schemas.openxmlformats.org/officeDocument/2006/relationships/image" Target="../media/image7.sv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png"/></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1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png"/></Relationships>
</file>

<file path=ppt/slides/_rels/slide13.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1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1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66.png"/><Relationship Id="rId4" Type="http://schemas.openxmlformats.org/officeDocument/2006/relationships/image" Target="../media/image65.png"/></Relationships>
</file>

<file path=ppt/slides/_rels/slide1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62.png"/><Relationship Id="rId4" Type="http://schemas.openxmlformats.org/officeDocument/2006/relationships/image" Target="../media/image61.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5.sv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customXml" Target="../ink/ink2.xml"/><Relationship Id="rId5" Type="http://schemas.openxmlformats.org/officeDocument/2006/relationships/image" Target="../media/image32.png"/><Relationship Id="rId4" Type="http://schemas.openxmlformats.org/officeDocument/2006/relationships/customXml" Target="../ink/ink1.xml"/></Relationships>
</file>

<file path=ppt/slides/_rels/slide9.xml.rels><?xml version="1.0" encoding="UTF-8" standalone="yes"?>
<Relationships xmlns="http://schemas.openxmlformats.org/package/2006/relationships"><Relationship Id="rId13" Type="http://schemas.openxmlformats.org/officeDocument/2006/relationships/customXml" Target="../ink/ink6.xml"/><Relationship Id="rId18" Type="http://schemas.openxmlformats.org/officeDocument/2006/relationships/image" Target="../media/image43.png"/><Relationship Id="rId3" Type="http://schemas.openxmlformats.org/officeDocument/2006/relationships/image" Target="../media/image34.png"/><Relationship Id="rId7" Type="http://schemas.openxmlformats.org/officeDocument/2006/relationships/customXml" Target="../ink/ink4.xml"/><Relationship Id="rId12" Type="http://schemas.openxmlformats.org/officeDocument/2006/relationships/image" Target="../media/image40.png"/><Relationship Id="rId17" Type="http://schemas.openxmlformats.org/officeDocument/2006/relationships/customXml" Target="../ink/ink8.xml"/><Relationship Id="rId2" Type="http://schemas.openxmlformats.org/officeDocument/2006/relationships/image" Target="../media/image20.png"/><Relationship Id="rId16" Type="http://schemas.openxmlformats.org/officeDocument/2006/relationships/image" Target="../media/image42.png"/><Relationship Id="rId20"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customXml" Target="../ink/ink5.xml"/><Relationship Id="rId5" Type="http://schemas.openxmlformats.org/officeDocument/2006/relationships/image" Target="../media/image36.png"/><Relationship Id="rId15" Type="http://schemas.openxmlformats.org/officeDocument/2006/relationships/customXml" Target="../ink/ink7.xml"/><Relationship Id="rId10" Type="http://schemas.openxmlformats.org/officeDocument/2006/relationships/image" Target="../media/image39.png"/><Relationship Id="rId19" Type="http://schemas.openxmlformats.org/officeDocument/2006/relationships/customXml" Target="../ink/ink9.xml"/><Relationship Id="rId4" Type="http://schemas.openxmlformats.org/officeDocument/2006/relationships/image" Target="../media/image35.png"/><Relationship Id="rId1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grpSp>
        <p:nvGrpSpPr>
          <p:cNvPr id="2" name="Group 2"/>
          <p:cNvGrpSpPr/>
          <p:nvPr/>
        </p:nvGrpSpPr>
        <p:grpSpPr>
          <a:xfrm>
            <a:off x="9411889" y="403641"/>
            <a:ext cx="8522962" cy="9515155"/>
            <a:chOff x="0" y="0"/>
            <a:chExt cx="758598" cy="846910"/>
          </a:xfrm>
        </p:grpSpPr>
        <p:sp>
          <p:nvSpPr>
            <p:cNvPr id="3" name="Freeform 3"/>
            <p:cNvSpPr/>
            <p:nvPr/>
          </p:nvSpPr>
          <p:spPr>
            <a:xfrm>
              <a:off x="0" y="0"/>
              <a:ext cx="758598" cy="846910"/>
            </a:xfrm>
            <a:custGeom>
              <a:avLst/>
              <a:gdLst/>
              <a:ahLst/>
              <a:cxnLst/>
              <a:rect l="l" t="t" r="r" b="b"/>
              <a:pathLst>
                <a:path w="758598" h="846910">
                  <a:moveTo>
                    <a:pt x="0" y="0"/>
                  </a:moveTo>
                  <a:lnTo>
                    <a:pt x="758598" y="0"/>
                  </a:lnTo>
                  <a:lnTo>
                    <a:pt x="758598" y="846910"/>
                  </a:lnTo>
                  <a:lnTo>
                    <a:pt x="0" y="846910"/>
                  </a:lnTo>
                  <a:close/>
                </a:path>
              </a:pathLst>
            </a:custGeom>
            <a:solidFill>
              <a:srgbClr val="E65100"/>
            </a:solidFill>
          </p:spPr>
          <p:txBody>
            <a:bodyPr/>
            <a:lstStyle/>
            <a:p>
              <a:endParaRPr lang="en-US"/>
            </a:p>
          </p:txBody>
        </p:sp>
        <p:sp>
          <p:nvSpPr>
            <p:cNvPr id="4" name="TextBox 4"/>
            <p:cNvSpPr txBox="1"/>
            <p:nvPr/>
          </p:nvSpPr>
          <p:spPr>
            <a:xfrm>
              <a:off x="0" y="-38100"/>
              <a:ext cx="758598" cy="88501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028700" y="589738"/>
            <a:ext cx="3176074" cy="975952"/>
          </a:xfrm>
          <a:custGeom>
            <a:avLst/>
            <a:gdLst/>
            <a:ahLst/>
            <a:cxnLst/>
            <a:rect l="l" t="t" r="r" b="b"/>
            <a:pathLst>
              <a:path w="3176074" h="975952">
                <a:moveTo>
                  <a:pt x="0" y="0"/>
                </a:moveTo>
                <a:lnTo>
                  <a:pt x="3176074" y="0"/>
                </a:lnTo>
                <a:lnTo>
                  <a:pt x="3176074" y="975952"/>
                </a:lnTo>
                <a:lnTo>
                  <a:pt x="0" y="975952"/>
                </a:lnTo>
                <a:lnTo>
                  <a:pt x="0" y="0"/>
                </a:lnTo>
                <a:close/>
              </a:path>
            </a:pathLst>
          </a:custGeom>
          <a:blipFill>
            <a:blip r:embed="rId3"/>
            <a:stretch>
              <a:fillRect/>
            </a:stretch>
          </a:blipFill>
        </p:spPr>
        <p:txBody>
          <a:bodyPr/>
          <a:lstStyle/>
          <a:p>
            <a:endParaRPr lang="en-US"/>
          </a:p>
        </p:txBody>
      </p:sp>
      <p:sp>
        <p:nvSpPr>
          <p:cNvPr id="6" name="Freeform 6"/>
          <p:cNvSpPr/>
          <p:nvPr/>
        </p:nvSpPr>
        <p:spPr>
          <a:xfrm>
            <a:off x="1314450" y="7335918"/>
            <a:ext cx="2732210" cy="2951082"/>
          </a:xfrm>
          <a:custGeom>
            <a:avLst/>
            <a:gdLst/>
            <a:ahLst/>
            <a:cxnLst/>
            <a:rect l="l" t="t" r="r" b="b"/>
            <a:pathLst>
              <a:path w="2732210" h="2951082">
                <a:moveTo>
                  <a:pt x="0" y="0"/>
                </a:moveTo>
                <a:lnTo>
                  <a:pt x="2732210" y="0"/>
                </a:lnTo>
                <a:lnTo>
                  <a:pt x="2732210" y="2951082"/>
                </a:lnTo>
                <a:lnTo>
                  <a:pt x="0" y="2951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3673370" y="880734"/>
            <a:ext cx="2324316" cy="4553762"/>
          </a:xfrm>
          <a:custGeom>
            <a:avLst/>
            <a:gdLst/>
            <a:ahLst/>
            <a:cxnLst/>
            <a:rect l="l" t="t" r="r" b="b"/>
            <a:pathLst>
              <a:path w="2324316" h="4553762">
                <a:moveTo>
                  <a:pt x="0" y="0"/>
                </a:moveTo>
                <a:lnTo>
                  <a:pt x="2324316" y="0"/>
                </a:lnTo>
                <a:lnTo>
                  <a:pt x="2324316" y="4553762"/>
                </a:lnTo>
                <a:lnTo>
                  <a:pt x="0" y="455376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Freeform 8"/>
          <p:cNvSpPr/>
          <p:nvPr/>
        </p:nvSpPr>
        <p:spPr>
          <a:xfrm rot="4940970">
            <a:off x="9950824" y="3224928"/>
            <a:ext cx="5186300" cy="4114800"/>
          </a:xfrm>
          <a:custGeom>
            <a:avLst/>
            <a:gdLst/>
            <a:ahLst/>
            <a:cxnLst/>
            <a:rect l="l" t="t" r="r" b="b"/>
            <a:pathLst>
              <a:path w="5186300" h="4114800">
                <a:moveTo>
                  <a:pt x="0" y="0"/>
                </a:moveTo>
                <a:lnTo>
                  <a:pt x="5186299" y="0"/>
                </a:lnTo>
                <a:lnTo>
                  <a:pt x="518629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9" name="Freeform 9"/>
          <p:cNvSpPr/>
          <p:nvPr/>
        </p:nvSpPr>
        <p:spPr>
          <a:xfrm>
            <a:off x="7052708" y="1035622"/>
            <a:ext cx="3005418" cy="3005418"/>
          </a:xfrm>
          <a:custGeom>
            <a:avLst/>
            <a:gdLst/>
            <a:ahLst/>
            <a:cxnLst/>
            <a:rect l="l" t="t" r="r" b="b"/>
            <a:pathLst>
              <a:path w="3005418" h="3005418">
                <a:moveTo>
                  <a:pt x="0" y="0"/>
                </a:moveTo>
                <a:lnTo>
                  <a:pt x="3005417" y="0"/>
                </a:lnTo>
                <a:lnTo>
                  <a:pt x="3005417" y="3005417"/>
                </a:lnTo>
                <a:lnTo>
                  <a:pt x="0" y="300541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0" name="Freeform 10"/>
          <p:cNvSpPr/>
          <p:nvPr/>
        </p:nvSpPr>
        <p:spPr>
          <a:xfrm>
            <a:off x="7479162" y="1565690"/>
            <a:ext cx="2152509" cy="2014389"/>
          </a:xfrm>
          <a:custGeom>
            <a:avLst/>
            <a:gdLst/>
            <a:ahLst/>
            <a:cxnLst/>
            <a:rect l="l" t="t" r="r" b="b"/>
            <a:pathLst>
              <a:path w="2152509" h="2014389">
                <a:moveTo>
                  <a:pt x="0" y="0"/>
                </a:moveTo>
                <a:lnTo>
                  <a:pt x="2152509" y="0"/>
                </a:lnTo>
                <a:lnTo>
                  <a:pt x="2152509" y="2014389"/>
                </a:lnTo>
                <a:lnTo>
                  <a:pt x="0" y="201438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1" name="TextBox 11"/>
          <p:cNvSpPr txBox="1"/>
          <p:nvPr/>
        </p:nvSpPr>
        <p:spPr>
          <a:xfrm>
            <a:off x="1314450" y="3009301"/>
            <a:ext cx="7240967" cy="2302553"/>
          </a:xfrm>
          <a:prstGeom prst="rect">
            <a:avLst/>
          </a:prstGeom>
        </p:spPr>
        <p:txBody>
          <a:bodyPr lIns="0" tIns="0" rIns="0" bIns="0" rtlCol="0" anchor="t">
            <a:spAutoFit/>
          </a:bodyPr>
          <a:lstStyle/>
          <a:p>
            <a:pPr>
              <a:lnSpc>
                <a:spcPts val="8745"/>
              </a:lnSpc>
            </a:pPr>
            <a:r>
              <a:rPr lang="en-US" sz="9100" b="1" dirty="0">
                <a:solidFill>
                  <a:srgbClr val="FCCB4F"/>
                </a:solidFill>
                <a:latin typeface="Martel Heavy"/>
                <a:cs typeface="Martel Heavy"/>
                <a:sym typeface="Martel Heavy"/>
              </a:rPr>
              <a:t>Listing Manager</a:t>
            </a:r>
            <a:endParaRPr lang="en-US" dirty="0"/>
          </a:p>
        </p:txBody>
      </p:sp>
      <p:sp>
        <p:nvSpPr>
          <p:cNvPr id="12" name="TextBox 12"/>
          <p:cNvSpPr txBox="1"/>
          <p:nvPr/>
        </p:nvSpPr>
        <p:spPr>
          <a:xfrm>
            <a:off x="1314450" y="5349003"/>
            <a:ext cx="7240967" cy="748665"/>
          </a:xfrm>
          <a:prstGeom prst="rect">
            <a:avLst/>
          </a:prstGeom>
        </p:spPr>
        <p:txBody>
          <a:bodyPr lIns="0" tIns="0" rIns="0" bIns="0" rtlCol="0" anchor="t">
            <a:spAutoFit/>
          </a:bodyPr>
          <a:lstStyle/>
          <a:p>
            <a:pPr algn="l">
              <a:lnSpc>
                <a:spcPts val="2880"/>
              </a:lnSpc>
            </a:pPr>
            <a:r>
              <a:rPr lang="en-US" sz="3000" b="1">
                <a:solidFill>
                  <a:srgbClr val="FFFFFF"/>
                </a:solidFill>
                <a:latin typeface="Martel Heavy"/>
                <a:ea typeface="Martel Heavy"/>
                <a:cs typeface="Martel Heavy"/>
                <a:sym typeface="Martel Heavy"/>
              </a:rPr>
              <a:t>Stratus-to-Matrix </a:t>
            </a:r>
          </a:p>
          <a:p>
            <a:pPr algn="l">
              <a:lnSpc>
                <a:spcPts val="2880"/>
              </a:lnSpc>
            </a:pPr>
            <a:r>
              <a:rPr lang="en-US" sz="3000" b="1">
                <a:solidFill>
                  <a:srgbClr val="FFFFFF"/>
                </a:solidFill>
                <a:latin typeface="Martel Heavy"/>
                <a:ea typeface="Martel Heavy"/>
                <a:cs typeface="Martel Heavy"/>
                <a:sym typeface="Martel Heavy"/>
              </a:rPr>
              <a:t>Train-the-Trainer</a:t>
            </a:r>
          </a:p>
        </p:txBody>
      </p:sp>
      <p:grpSp>
        <p:nvGrpSpPr>
          <p:cNvPr id="13" name="Group 13"/>
          <p:cNvGrpSpPr/>
          <p:nvPr/>
        </p:nvGrpSpPr>
        <p:grpSpPr>
          <a:xfrm>
            <a:off x="9235794" y="4996273"/>
            <a:ext cx="3584882" cy="3313469"/>
            <a:chOff x="0" y="0"/>
            <a:chExt cx="4779843" cy="4417958"/>
          </a:xfrm>
        </p:grpSpPr>
        <p:sp>
          <p:nvSpPr>
            <p:cNvPr id="14" name="Freeform 14"/>
            <p:cNvSpPr/>
            <p:nvPr/>
          </p:nvSpPr>
          <p:spPr>
            <a:xfrm>
              <a:off x="0" y="0"/>
              <a:ext cx="4007224" cy="4007224"/>
            </a:xfrm>
            <a:custGeom>
              <a:avLst/>
              <a:gdLst/>
              <a:ahLst/>
              <a:cxnLst/>
              <a:rect l="l" t="t" r="r" b="b"/>
              <a:pathLst>
                <a:path w="4007224" h="4007224">
                  <a:moveTo>
                    <a:pt x="0" y="0"/>
                  </a:moveTo>
                  <a:lnTo>
                    <a:pt x="4007224" y="0"/>
                  </a:lnTo>
                  <a:lnTo>
                    <a:pt x="4007224" y="4007224"/>
                  </a:lnTo>
                  <a:lnTo>
                    <a:pt x="0" y="4007224"/>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15" name="Freeform 15"/>
            <p:cNvSpPr/>
            <p:nvPr/>
          </p:nvSpPr>
          <p:spPr>
            <a:xfrm>
              <a:off x="527837" y="366151"/>
              <a:ext cx="4252006" cy="4051808"/>
            </a:xfrm>
            <a:custGeom>
              <a:avLst/>
              <a:gdLst/>
              <a:ahLst/>
              <a:cxnLst/>
              <a:rect l="l" t="t" r="r" b="b"/>
              <a:pathLst>
                <a:path w="4252006" h="4051808">
                  <a:moveTo>
                    <a:pt x="0" y="0"/>
                  </a:moveTo>
                  <a:lnTo>
                    <a:pt x="4252006" y="0"/>
                  </a:lnTo>
                  <a:lnTo>
                    <a:pt x="4252006" y="4051807"/>
                  </a:lnTo>
                  <a:lnTo>
                    <a:pt x="0" y="405180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grpSp>
      <p:sp>
        <p:nvSpPr>
          <p:cNvPr id="16" name="Freeform 16"/>
          <p:cNvSpPr/>
          <p:nvPr/>
        </p:nvSpPr>
        <p:spPr>
          <a:xfrm>
            <a:off x="14670471" y="6252882"/>
            <a:ext cx="3005418" cy="3005418"/>
          </a:xfrm>
          <a:custGeom>
            <a:avLst/>
            <a:gdLst/>
            <a:ahLst/>
            <a:cxnLst/>
            <a:rect l="l" t="t" r="r" b="b"/>
            <a:pathLst>
              <a:path w="3005418" h="3005418">
                <a:moveTo>
                  <a:pt x="0" y="0"/>
                </a:moveTo>
                <a:lnTo>
                  <a:pt x="3005418" y="0"/>
                </a:lnTo>
                <a:lnTo>
                  <a:pt x="3005418" y="3005418"/>
                </a:lnTo>
                <a:lnTo>
                  <a:pt x="0" y="3005418"/>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a:p>
        </p:txBody>
      </p:sp>
      <p:sp>
        <p:nvSpPr>
          <p:cNvPr id="17" name="Freeform 17"/>
          <p:cNvSpPr/>
          <p:nvPr/>
        </p:nvSpPr>
        <p:spPr>
          <a:xfrm>
            <a:off x="14502754" y="6498982"/>
            <a:ext cx="3340852" cy="3621520"/>
          </a:xfrm>
          <a:custGeom>
            <a:avLst/>
            <a:gdLst/>
            <a:ahLst/>
            <a:cxnLst/>
            <a:rect l="l" t="t" r="r" b="b"/>
            <a:pathLst>
              <a:path w="3340852" h="3621520">
                <a:moveTo>
                  <a:pt x="0" y="0"/>
                </a:moveTo>
                <a:lnTo>
                  <a:pt x="3340852" y="0"/>
                </a:lnTo>
                <a:lnTo>
                  <a:pt x="3340852" y="3621520"/>
                </a:lnTo>
                <a:lnTo>
                  <a:pt x="0" y="3621520"/>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2" name="TextBox 2"/>
          <p:cNvSpPr txBox="1"/>
          <p:nvPr/>
        </p:nvSpPr>
        <p:spPr>
          <a:xfrm>
            <a:off x="1289085" y="228512"/>
            <a:ext cx="12531731" cy="1123384"/>
          </a:xfrm>
          <a:prstGeom prst="rect">
            <a:avLst/>
          </a:prstGeom>
        </p:spPr>
        <p:txBody>
          <a:bodyPr lIns="0" tIns="0" rIns="0" bIns="0" rtlCol="0" anchor="t">
            <a:spAutoFit/>
          </a:bodyPr>
          <a:lstStyle/>
          <a:p>
            <a:pPr>
              <a:lnSpc>
                <a:spcPts val="8699"/>
              </a:lnSpc>
            </a:pPr>
            <a:r>
              <a:rPr lang="en-US" sz="7450" b="1" dirty="0">
                <a:solidFill>
                  <a:srgbClr val="FCCB4F"/>
                </a:solidFill>
                <a:latin typeface="Martel Heavy"/>
                <a:ea typeface="Martel Heavy"/>
                <a:cs typeface="Martel Heavy"/>
                <a:sym typeface="Martel Heavy"/>
              </a:rPr>
              <a:t>Photos</a:t>
            </a:r>
            <a:endParaRPr lang="en-US" sz="7499" b="1" dirty="0">
              <a:solidFill>
                <a:srgbClr val="FCCB4F"/>
              </a:solidFill>
              <a:latin typeface="Martel Heavy"/>
              <a:ea typeface="Martel Heavy"/>
              <a:cs typeface="Martel Heavy"/>
            </a:endParaRPr>
          </a:p>
        </p:txBody>
      </p:sp>
      <p:sp>
        <p:nvSpPr>
          <p:cNvPr id="7" name="Freeform 7"/>
          <p:cNvSpPr/>
          <p:nvPr/>
        </p:nvSpPr>
        <p:spPr>
          <a:xfrm>
            <a:off x="16931369" y="893890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pic>
        <p:nvPicPr>
          <p:cNvPr id="23" name="Picture 22" descr="A screenshot of a computer&#10;&#10;Description automatically generated">
            <a:extLst>
              <a:ext uri="{FF2B5EF4-FFF2-40B4-BE49-F238E27FC236}">
                <a16:creationId xmlns:a16="http://schemas.microsoft.com/office/drawing/2014/main" id="{772EE824-B156-921E-B0CF-4E2C7B1E7E10}"/>
              </a:ext>
            </a:extLst>
          </p:cNvPr>
          <p:cNvPicPr>
            <a:picLocks noChangeAspect="1"/>
          </p:cNvPicPr>
          <p:nvPr/>
        </p:nvPicPr>
        <p:blipFill>
          <a:blip r:embed="rId3"/>
          <a:stretch>
            <a:fillRect/>
          </a:stretch>
        </p:blipFill>
        <p:spPr>
          <a:xfrm>
            <a:off x="789189" y="3038656"/>
            <a:ext cx="8867775" cy="6524625"/>
          </a:xfrm>
          <a:prstGeom prst="rect">
            <a:avLst/>
          </a:prstGeom>
        </p:spPr>
      </p:pic>
      <p:sp>
        <p:nvSpPr>
          <p:cNvPr id="20" name="Rectangle 19">
            <a:extLst>
              <a:ext uri="{FF2B5EF4-FFF2-40B4-BE49-F238E27FC236}">
                <a16:creationId xmlns:a16="http://schemas.microsoft.com/office/drawing/2014/main" id="{D6359989-08AA-2782-83E7-89ABB05A2646}"/>
              </a:ext>
            </a:extLst>
          </p:cNvPr>
          <p:cNvSpPr/>
          <p:nvPr/>
        </p:nvSpPr>
        <p:spPr>
          <a:xfrm>
            <a:off x="2191861" y="3715737"/>
            <a:ext cx="1049990" cy="52743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A screenshot of a document&#10;&#10;Description automatically generated">
            <a:extLst>
              <a:ext uri="{FF2B5EF4-FFF2-40B4-BE49-F238E27FC236}">
                <a16:creationId xmlns:a16="http://schemas.microsoft.com/office/drawing/2014/main" id="{B74E1DC2-DB07-6FBB-AC04-B87E5A79D281}"/>
              </a:ext>
            </a:extLst>
          </p:cNvPr>
          <p:cNvPicPr>
            <a:picLocks noChangeAspect="1"/>
          </p:cNvPicPr>
          <p:nvPr/>
        </p:nvPicPr>
        <p:blipFill>
          <a:blip r:embed="rId4"/>
          <a:stretch>
            <a:fillRect/>
          </a:stretch>
        </p:blipFill>
        <p:spPr>
          <a:xfrm>
            <a:off x="10899635" y="2849180"/>
            <a:ext cx="4766238" cy="6895538"/>
          </a:xfrm>
          <a:prstGeom prst="rect">
            <a:avLst/>
          </a:prstGeom>
        </p:spPr>
      </p:pic>
      <p:pic>
        <p:nvPicPr>
          <p:cNvPr id="27" name="Picture 26" descr="A green sign with white text&#10;&#10;Description automatically generated">
            <a:extLst>
              <a:ext uri="{FF2B5EF4-FFF2-40B4-BE49-F238E27FC236}">
                <a16:creationId xmlns:a16="http://schemas.microsoft.com/office/drawing/2014/main" id="{B91F934C-2693-CD20-3ACA-712F70F51168}"/>
              </a:ext>
            </a:extLst>
          </p:cNvPr>
          <p:cNvPicPr>
            <a:picLocks noChangeAspect="1"/>
          </p:cNvPicPr>
          <p:nvPr/>
        </p:nvPicPr>
        <p:blipFill>
          <a:blip r:embed="rId5"/>
          <a:stretch>
            <a:fillRect/>
          </a:stretch>
        </p:blipFill>
        <p:spPr>
          <a:xfrm>
            <a:off x="314325" y="1345557"/>
            <a:ext cx="17659350" cy="1143000"/>
          </a:xfrm>
          <a:prstGeom prst="rect">
            <a:avLst/>
          </a:prstGeom>
        </p:spPr>
      </p:pic>
      <p:sp>
        <p:nvSpPr>
          <p:cNvPr id="4" name="Rectangle 3">
            <a:extLst>
              <a:ext uri="{FF2B5EF4-FFF2-40B4-BE49-F238E27FC236}">
                <a16:creationId xmlns:a16="http://schemas.microsoft.com/office/drawing/2014/main" id="{24EF427A-2F1C-6297-3CBD-4666C36F2927}"/>
              </a:ext>
            </a:extLst>
          </p:cNvPr>
          <p:cNvSpPr/>
          <p:nvPr/>
        </p:nvSpPr>
        <p:spPr>
          <a:xfrm>
            <a:off x="2906648" y="8657162"/>
            <a:ext cx="1357207" cy="62909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A6F90C2-80DB-E46F-B0B0-1C7FC3A16BFD}"/>
              </a:ext>
            </a:extLst>
          </p:cNvPr>
          <p:cNvSpPr/>
          <p:nvPr/>
        </p:nvSpPr>
        <p:spPr>
          <a:xfrm>
            <a:off x="4570510" y="8469074"/>
            <a:ext cx="3860230" cy="81717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211D4E21-54FF-F310-BC7E-079D389E7928}"/>
              </a:ext>
            </a:extLst>
          </p:cNvPr>
          <p:cNvSpPr/>
          <p:nvPr/>
        </p:nvSpPr>
        <p:spPr>
          <a:xfrm>
            <a:off x="2329405" y="5063924"/>
            <a:ext cx="5830746" cy="2893670"/>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BC27D47-F098-2CB4-451B-407BF236DCC8}"/>
              </a:ext>
            </a:extLst>
          </p:cNvPr>
          <p:cNvSpPr/>
          <p:nvPr/>
        </p:nvSpPr>
        <p:spPr>
          <a:xfrm>
            <a:off x="3295790" y="3840853"/>
            <a:ext cx="966034" cy="2799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8487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4" grpId="0" animBg="1"/>
      <p:bldP spid="6"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2" name="TextBox 2"/>
          <p:cNvSpPr txBox="1"/>
          <p:nvPr/>
        </p:nvSpPr>
        <p:spPr>
          <a:xfrm>
            <a:off x="496605" y="548552"/>
            <a:ext cx="17002451" cy="1123384"/>
          </a:xfrm>
          <a:prstGeom prst="rect">
            <a:avLst/>
          </a:prstGeom>
        </p:spPr>
        <p:txBody>
          <a:bodyPr wrap="square" lIns="0" tIns="0" rIns="0" bIns="0" rtlCol="0" anchor="t">
            <a:spAutoFit/>
          </a:bodyPr>
          <a:lstStyle/>
          <a:p>
            <a:pPr>
              <a:lnSpc>
                <a:spcPts val="8699"/>
              </a:lnSpc>
            </a:pPr>
            <a:r>
              <a:rPr lang="en-US" sz="7450" b="1" dirty="0">
                <a:solidFill>
                  <a:srgbClr val="FCCB4F"/>
                </a:solidFill>
                <a:latin typeface="Martel Heavy"/>
                <a:ea typeface="Martel Heavy"/>
                <a:cs typeface="Martel Heavy"/>
                <a:sym typeface="Martel Heavy"/>
              </a:rPr>
              <a:t>Photo Captions &amp; Descriptions </a:t>
            </a:r>
            <a:endParaRPr lang="en-US" sz="7499" b="1" dirty="0">
              <a:solidFill>
                <a:srgbClr val="FCCB4F"/>
              </a:solidFill>
              <a:latin typeface="Martel Heavy"/>
              <a:ea typeface="Martel Heavy"/>
              <a:cs typeface="Martel Heavy"/>
            </a:endParaRPr>
          </a:p>
        </p:txBody>
      </p:sp>
      <p:sp>
        <p:nvSpPr>
          <p:cNvPr id="7" name="Freeform 7"/>
          <p:cNvSpPr/>
          <p:nvPr/>
        </p:nvSpPr>
        <p:spPr>
          <a:xfrm>
            <a:off x="16931369" y="893890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pic>
        <p:nvPicPr>
          <p:cNvPr id="3" name="Picture 2" descr="Screenshots of a home app&#10;&#10;Description automatically generated">
            <a:extLst>
              <a:ext uri="{FF2B5EF4-FFF2-40B4-BE49-F238E27FC236}">
                <a16:creationId xmlns:a16="http://schemas.microsoft.com/office/drawing/2014/main" id="{9AEEFCA6-273E-B186-0349-D8493F3D96E4}"/>
              </a:ext>
            </a:extLst>
          </p:cNvPr>
          <p:cNvPicPr>
            <a:picLocks noChangeAspect="1"/>
          </p:cNvPicPr>
          <p:nvPr/>
        </p:nvPicPr>
        <p:blipFill>
          <a:blip r:embed="rId3"/>
          <a:stretch>
            <a:fillRect/>
          </a:stretch>
        </p:blipFill>
        <p:spPr>
          <a:xfrm>
            <a:off x="498628" y="2459837"/>
            <a:ext cx="14387813" cy="6024381"/>
          </a:xfrm>
          <a:prstGeom prst="rect">
            <a:avLst/>
          </a:prstGeom>
        </p:spPr>
      </p:pic>
      <p:sp>
        <p:nvSpPr>
          <p:cNvPr id="4" name="Rectangle 3">
            <a:extLst>
              <a:ext uri="{FF2B5EF4-FFF2-40B4-BE49-F238E27FC236}">
                <a16:creationId xmlns:a16="http://schemas.microsoft.com/office/drawing/2014/main" id="{31E8A141-7D14-16BD-6824-C704962B02DA}"/>
              </a:ext>
            </a:extLst>
          </p:cNvPr>
          <p:cNvSpPr/>
          <p:nvPr/>
        </p:nvSpPr>
        <p:spPr>
          <a:xfrm>
            <a:off x="640080" y="6217919"/>
            <a:ext cx="14142720" cy="50292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73426DB-BEE3-E753-0E59-E1FB7DC47A91}"/>
              </a:ext>
            </a:extLst>
          </p:cNvPr>
          <p:cNvSpPr/>
          <p:nvPr/>
        </p:nvSpPr>
        <p:spPr>
          <a:xfrm>
            <a:off x="640079" y="7010398"/>
            <a:ext cx="14142720" cy="132588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screenshot of a phone&#10;&#10;Description automatically generated">
            <a:extLst>
              <a:ext uri="{FF2B5EF4-FFF2-40B4-BE49-F238E27FC236}">
                <a16:creationId xmlns:a16="http://schemas.microsoft.com/office/drawing/2014/main" id="{60793750-64C7-258C-66E8-97A22A18F54A}"/>
              </a:ext>
            </a:extLst>
          </p:cNvPr>
          <p:cNvPicPr>
            <a:picLocks noChangeAspect="1"/>
          </p:cNvPicPr>
          <p:nvPr/>
        </p:nvPicPr>
        <p:blipFill>
          <a:blip r:embed="rId4"/>
          <a:stretch>
            <a:fillRect/>
          </a:stretch>
        </p:blipFill>
        <p:spPr>
          <a:xfrm>
            <a:off x="15434310" y="3443288"/>
            <a:ext cx="2324100" cy="3095625"/>
          </a:xfrm>
          <a:prstGeom prst="rect">
            <a:avLst/>
          </a:prstGeom>
          <a:ln>
            <a:noFill/>
          </a:ln>
          <a:effectLst>
            <a:outerShdw blurRad="292100" dist="139700" dir="2700000" algn="tl" rotWithShape="0">
              <a:srgbClr val="333333">
                <a:alpha val="65000"/>
              </a:srgbClr>
            </a:outerShdw>
          </a:effectLst>
        </p:spPr>
      </p:pic>
      <p:sp>
        <p:nvSpPr>
          <p:cNvPr id="8" name="Rectangle: Rounded Corners 7">
            <a:extLst>
              <a:ext uri="{FF2B5EF4-FFF2-40B4-BE49-F238E27FC236}">
                <a16:creationId xmlns:a16="http://schemas.microsoft.com/office/drawing/2014/main" id="{7615CA50-9E9A-C180-B9E0-7B11D812C789}"/>
              </a:ext>
            </a:extLst>
          </p:cNvPr>
          <p:cNvSpPr/>
          <p:nvPr/>
        </p:nvSpPr>
        <p:spPr>
          <a:xfrm>
            <a:off x="12207240" y="3413760"/>
            <a:ext cx="487680" cy="518160"/>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9009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2" name="TextBox 2"/>
          <p:cNvSpPr txBox="1"/>
          <p:nvPr/>
        </p:nvSpPr>
        <p:spPr>
          <a:xfrm>
            <a:off x="1289085" y="228512"/>
            <a:ext cx="12531731" cy="1123384"/>
          </a:xfrm>
          <a:prstGeom prst="rect">
            <a:avLst/>
          </a:prstGeom>
        </p:spPr>
        <p:txBody>
          <a:bodyPr lIns="0" tIns="0" rIns="0" bIns="0" rtlCol="0" anchor="t">
            <a:spAutoFit/>
          </a:bodyPr>
          <a:lstStyle/>
          <a:p>
            <a:pPr>
              <a:lnSpc>
                <a:spcPts val="8699"/>
              </a:lnSpc>
            </a:pPr>
            <a:r>
              <a:rPr lang="en-US" sz="7450" b="1" dirty="0">
                <a:solidFill>
                  <a:srgbClr val="FCCB4F"/>
                </a:solidFill>
                <a:latin typeface="Martel Heavy"/>
                <a:ea typeface="Martel Heavy"/>
                <a:cs typeface="Martel Heavy"/>
                <a:sym typeface="Martel Heavy"/>
              </a:rPr>
              <a:t>Save and Submit</a:t>
            </a:r>
            <a:endParaRPr lang="en-US" sz="7499" b="1" dirty="0">
              <a:solidFill>
                <a:srgbClr val="FCCB4F"/>
              </a:solidFill>
              <a:latin typeface="Martel Heavy"/>
              <a:ea typeface="Martel Heavy"/>
              <a:cs typeface="Martel Heavy"/>
            </a:endParaRPr>
          </a:p>
        </p:txBody>
      </p:sp>
      <p:sp>
        <p:nvSpPr>
          <p:cNvPr id="7" name="Freeform 7"/>
          <p:cNvSpPr/>
          <p:nvPr/>
        </p:nvSpPr>
        <p:spPr>
          <a:xfrm>
            <a:off x="16931369" y="893890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pic>
        <p:nvPicPr>
          <p:cNvPr id="19" name="Picture 18" descr="A screenshot of a computer&#10;&#10;Description automatically generated">
            <a:extLst>
              <a:ext uri="{FF2B5EF4-FFF2-40B4-BE49-F238E27FC236}">
                <a16:creationId xmlns:a16="http://schemas.microsoft.com/office/drawing/2014/main" id="{523A2575-04B6-F69A-3F14-46E60AC9BB74}"/>
              </a:ext>
            </a:extLst>
          </p:cNvPr>
          <p:cNvPicPr>
            <a:picLocks noChangeAspect="1"/>
          </p:cNvPicPr>
          <p:nvPr/>
        </p:nvPicPr>
        <p:blipFill>
          <a:blip r:embed="rId3"/>
          <a:srcRect r="-121" b="76062"/>
          <a:stretch/>
        </p:blipFill>
        <p:spPr>
          <a:xfrm>
            <a:off x="1084553" y="1440316"/>
            <a:ext cx="15450929" cy="2319039"/>
          </a:xfrm>
          <a:prstGeom prst="rect">
            <a:avLst/>
          </a:prstGeom>
        </p:spPr>
      </p:pic>
      <p:sp>
        <p:nvSpPr>
          <p:cNvPr id="20" name="Rectangle 19">
            <a:extLst>
              <a:ext uri="{FF2B5EF4-FFF2-40B4-BE49-F238E27FC236}">
                <a16:creationId xmlns:a16="http://schemas.microsoft.com/office/drawing/2014/main" id="{D6359989-08AA-2782-83E7-89ABB05A2646}"/>
              </a:ext>
            </a:extLst>
          </p:cNvPr>
          <p:cNvSpPr/>
          <p:nvPr/>
        </p:nvSpPr>
        <p:spPr>
          <a:xfrm>
            <a:off x="11637818" y="1439883"/>
            <a:ext cx="3889168" cy="84611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A screenshot of a computer&#10;&#10;Description automatically generated">
            <a:extLst>
              <a:ext uri="{FF2B5EF4-FFF2-40B4-BE49-F238E27FC236}">
                <a16:creationId xmlns:a16="http://schemas.microsoft.com/office/drawing/2014/main" id="{538DF314-5D21-51B9-1FBD-F587F26923DD}"/>
              </a:ext>
            </a:extLst>
          </p:cNvPr>
          <p:cNvPicPr>
            <a:picLocks noChangeAspect="1"/>
          </p:cNvPicPr>
          <p:nvPr/>
        </p:nvPicPr>
        <p:blipFill>
          <a:blip r:embed="rId4"/>
          <a:srcRect r="-75" b="29850"/>
          <a:stretch/>
        </p:blipFill>
        <p:spPr>
          <a:xfrm>
            <a:off x="2662733" y="4263489"/>
            <a:ext cx="12868231" cy="2317633"/>
          </a:xfrm>
          <a:prstGeom prst="rect">
            <a:avLst/>
          </a:prstGeom>
        </p:spPr>
      </p:pic>
      <p:pic>
        <p:nvPicPr>
          <p:cNvPr id="3" name="Picture 2" descr="A screenshot of a computer&#10;&#10;Description automatically generated">
            <a:extLst>
              <a:ext uri="{FF2B5EF4-FFF2-40B4-BE49-F238E27FC236}">
                <a16:creationId xmlns:a16="http://schemas.microsoft.com/office/drawing/2014/main" id="{B6764816-3B75-EA53-0077-E6CAE22E305F}"/>
              </a:ext>
            </a:extLst>
          </p:cNvPr>
          <p:cNvPicPr>
            <a:picLocks noChangeAspect="1"/>
          </p:cNvPicPr>
          <p:nvPr/>
        </p:nvPicPr>
        <p:blipFill>
          <a:blip r:embed="rId5"/>
          <a:stretch>
            <a:fillRect/>
          </a:stretch>
        </p:blipFill>
        <p:spPr>
          <a:xfrm>
            <a:off x="5577258" y="6843527"/>
            <a:ext cx="7148326" cy="3146218"/>
          </a:xfrm>
          <a:prstGeom prst="rect">
            <a:avLst/>
          </a:prstGeom>
        </p:spPr>
      </p:pic>
    </p:spTree>
    <p:extLst>
      <p:ext uri="{BB962C8B-B14F-4D97-AF65-F5344CB8AC3E}">
        <p14:creationId xmlns:p14="http://schemas.microsoft.com/office/powerpoint/2010/main" val="2949439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2" name="TextBox 2"/>
          <p:cNvSpPr txBox="1"/>
          <p:nvPr/>
        </p:nvSpPr>
        <p:spPr>
          <a:xfrm>
            <a:off x="908085" y="213272"/>
            <a:ext cx="16875131" cy="1123384"/>
          </a:xfrm>
          <a:prstGeom prst="rect">
            <a:avLst/>
          </a:prstGeom>
        </p:spPr>
        <p:txBody>
          <a:bodyPr wrap="square" lIns="0" tIns="0" rIns="0" bIns="0" rtlCol="0" anchor="t">
            <a:spAutoFit/>
          </a:bodyPr>
          <a:lstStyle/>
          <a:p>
            <a:pPr>
              <a:lnSpc>
                <a:spcPts val="8699"/>
              </a:lnSpc>
            </a:pPr>
            <a:r>
              <a:rPr lang="en-US" sz="7450" b="1" dirty="0">
                <a:solidFill>
                  <a:srgbClr val="FCCB4F"/>
                </a:solidFill>
                <a:latin typeface="Martel Heavy"/>
                <a:ea typeface="Martel Heavy"/>
                <a:cs typeface="Martel Heavy"/>
                <a:sym typeface="Martel Heavy"/>
              </a:rPr>
              <a:t>Overview - Adding a New Listing</a:t>
            </a:r>
            <a:endParaRPr lang="en-US" sz="7499" b="1" dirty="0">
              <a:solidFill>
                <a:srgbClr val="FCCB4F"/>
              </a:solidFill>
              <a:latin typeface="Martel Heavy"/>
              <a:ea typeface="Martel Heavy"/>
              <a:cs typeface="Martel Heavy"/>
            </a:endParaRPr>
          </a:p>
        </p:txBody>
      </p:sp>
      <p:sp>
        <p:nvSpPr>
          <p:cNvPr id="7" name="Freeform 7"/>
          <p:cNvSpPr/>
          <p:nvPr/>
        </p:nvSpPr>
        <p:spPr>
          <a:xfrm>
            <a:off x="16931369" y="893890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pic>
        <p:nvPicPr>
          <p:cNvPr id="4" name="Picture 3" descr="A blue and white sign with yellow and red text&#10;&#10;Description automatically generated">
            <a:extLst>
              <a:ext uri="{FF2B5EF4-FFF2-40B4-BE49-F238E27FC236}">
                <a16:creationId xmlns:a16="http://schemas.microsoft.com/office/drawing/2014/main" id="{18B82A3B-CADA-A0BB-366F-9D88EBD82CAF}"/>
              </a:ext>
            </a:extLst>
          </p:cNvPr>
          <p:cNvPicPr>
            <a:picLocks noChangeAspect="1"/>
          </p:cNvPicPr>
          <p:nvPr/>
        </p:nvPicPr>
        <p:blipFill>
          <a:blip r:embed="rId3"/>
          <a:stretch>
            <a:fillRect/>
          </a:stretch>
        </p:blipFill>
        <p:spPr>
          <a:xfrm>
            <a:off x="1070610" y="3012758"/>
            <a:ext cx="3166110" cy="1285875"/>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75A11866-0184-385A-DD80-3F4EEDF7989F}"/>
              </a:ext>
            </a:extLst>
          </p:cNvPr>
          <p:cNvPicPr>
            <a:picLocks noChangeAspect="1"/>
          </p:cNvPicPr>
          <p:nvPr/>
        </p:nvPicPr>
        <p:blipFill>
          <a:blip r:embed="rId4"/>
          <a:stretch>
            <a:fillRect/>
          </a:stretch>
        </p:blipFill>
        <p:spPr>
          <a:xfrm>
            <a:off x="5500687" y="1347788"/>
            <a:ext cx="2607945" cy="5031105"/>
          </a:xfrm>
          <a:prstGeom prst="rect">
            <a:avLst/>
          </a:prstGeom>
        </p:spPr>
      </p:pic>
      <p:pic>
        <p:nvPicPr>
          <p:cNvPr id="6" name="Picture 5" descr="A screenshot of a computer&#10;&#10;Description automatically generated">
            <a:extLst>
              <a:ext uri="{FF2B5EF4-FFF2-40B4-BE49-F238E27FC236}">
                <a16:creationId xmlns:a16="http://schemas.microsoft.com/office/drawing/2014/main" id="{9ED10BE5-5DD0-750A-042D-B88DA7CFCE89}"/>
              </a:ext>
            </a:extLst>
          </p:cNvPr>
          <p:cNvPicPr>
            <a:picLocks noChangeAspect="1"/>
          </p:cNvPicPr>
          <p:nvPr/>
        </p:nvPicPr>
        <p:blipFill>
          <a:blip r:embed="rId5"/>
          <a:stretch>
            <a:fillRect/>
          </a:stretch>
        </p:blipFill>
        <p:spPr>
          <a:xfrm>
            <a:off x="10489883" y="1342073"/>
            <a:ext cx="6757035" cy="5469255"/>
          </a:xfrm>
          <a:prstGeom prst="rect">
            <a:avLst/>
          </a:prstGeom>
        </p:spPr>
      </p:pic>
      <p:pic>
        <p:nvPicPr>
          <p:cNvPr id="9" name="Picture 8" descr="A screenshot of a computer&#10;&#10;Description automatically generated">
            <a:extLst>
              <a:ext uri="{FF2B5EF4-FFF2-40B4-BE49-F238E27FC236}">
                <a16:creationId xmlns:a16="http://schemas.microsoft.com/office/drawing/2014/main" id="{565DE378-A59D-549B-877F-3E7007E294BA}"/>
              </a:ext>
            </a:extLst>
          </p:cNvPr>
          <p:cNvPicPr>
            <a:picLocks noChangeAspect="1"/>
          </p:cNvPicPr>
          <p:nvPr/>
        </p:nvPicPr>
        <p:blipFill>
          <a:blip r:embed="rId6"/>
          <a:stretch>
            <a:fillRect/>
          </a:stretch>
        </p:blipFill>
        <p:spPr>
          <a:xfrm>
            <a:off x="11268075" y="7636193"/>
            <a:ext cx="5200650" cy="1781175"/>
          </a:xfrm>
          <a:prstGeom prst="rect">
            <a:avLst/>
          </a:prstGeom>
        </p:spPr>
      </p:pic>
      <p:pic>
        <p:nvPicPr>
          <p:cNvPr id="10" name="Picture 9" descr="A screenshot of a computer&#10;&#10;Description automatically generated">
            <a:extLst>
              <a:ext uri="{FF2B5EF4-FFF2-40B4-BE49-F238E27FC236}">
                <a16:creationId xmlns:a16="http://schemas.microsoft.com/office/drawing/2014/main" id="{C92C1577-A584-4C0D-3347-F1ABF05AB239}"/>
              </a:ext>
            </a:extLst>
          </p:cNvPr>
          <p:cNvPicPr>
            <a:picLocks noChangeAspect="1"/>
          </p:cNvPicPr>
          <p:nvPr/>
        </p:nvPicPr>
        <p:blipFill>
          <a:blip r:embed="rId7"/>
          <a:stretch>
            <a:fillRect/>
          </a:stretch>
        </p:blipFill>
        <p:spPr>
          <a:xfrm>
            <a:off x="1075373" y="6659880"/>
            <a:ext cx="8867775" cy="31089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31410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8" name="TextBox 5">
            <a:extLst>
              <a:ext uri="{FF2B5EF4-FFF2-40B4-BE49-F238E27FC236}">
                <a16:creationId xmlns:a16="http://schemas.microsoft.com/office/drawing/2014/main" id="{F53CB303-C9A4-C643-14FC-A1E9DA39C901}"/>
              </a:ext>
            </a:extLst>
          </p:cNvPr>
          <p:cNvSpPr txBox="1"/>
          <p:nvPr/>
        </p:nvSpPr>
        <p:spPr>
          <a:xfrm>
            <a:off x="812570" y="210503"/>
            <a:ext cx="14496555" cy="1123384"/>
          </a:xfrm>
          <a:prstGeom prst="rect">
            <a:avLst/>
          </a:prstGeom>
        </p:spPr>
        <p:txBody>
          <a:bodyPr lIns="0" tIns="0" rIns="0" bIns="0" rtlCol="0" anchor="t">
            <a:spAutoFit/>
          </a:bodyPr>
          <a:lstStyle/>
          <a:p>
            <a:pPr>
              <a:lnSpc>
                <a:spcPts val="8699"/>
              </a:lnSpc>
            </a:pPr>
            <a:r>
              <a:rPr lang="en-US" sz="7450" b="1" dirty="0">
                <a:solidFill>
                  <a:srgbClr val="FCCB4F"/>
                </a:solidFill>
                <a:latin typeface="Martel Heavy"/>
                <a:ea typeface="Martel Heavy"/>
                <a:cs typeface="Martel Heavy"/>
                <a:sym typeface="Martel Heavy"/>
              </a:rPr>
              <a:t>Edit Listing</a:t>
            </a:r>
            <a:endParaRPr lang="en-US" sz="7499" b="1" dirty="0">
              <a:solidFill>
                <a:srgbClr val="FCCB4F"/>
              </a:solidFill>
              <a:latin typeface="Martel Heavy"/>
              <a:ea typeface="Martel Heavy"/>
              <a:cs typeface="Martel Heavy"/>
              <a:sym typeface="Martel Heavy"/>
            </a:endParaRPr>
          </a:p>
        </p:txBody>
      </p:sp>
      <p:pic>
        <p:nvPicPr>
          <p:cNvPr id="9" name="Picture 8" descr="A purple background with white text&#10;&#10;Description automatically generated">
            <a:extLst>
              <a:ext uri="{FF2B5EF4-FFF2-40B4-BE49-F238E27FC236}">
                <a16:creationId xmlns:a16="http://schemas.microsoft.com/office/drawing/2014/main" id="{A89351AD-615E-76F6-7BDB-ECB328F910B6}"/>
              </a:ext>
            </a:extLst>
          </p:cNvPr>
          <p:cNvPicPr>
            <a:picLocks noChangeAspect="1"/>
          </p:cNvPicPr>
          <p:nvPr/>
        </p:nvPicPr>
        <p:blipFill>
          <a:blip r:embed="rId2"/>
          <a:stretch>
            <a:fillRect/>
          </a:stretch>
        </p:blipFill>
        <p:spPr>
          <a:xfrm>
            <a:off x="526102" y="2241900"/>
            <a:ext cx="17240744" cy="1121352"/>
          </a:xfrm>
          <a:prstGeom prst="rect">
            <a:avLst/>
          </a:prstGeom>
        </p:spPr>
      </p:pic>
      <p:pic>
        <p:nvPicPr>
          <p:cNvPr id="2" name="Picture 1" descr="A screenshot of a search bar&#10;&#10;Description automatically generated">
            <a:extLst>
              <a:ext uri="{FF2B5EF4-FFF2-40B4-BE49-F238E27FC236}">
                <a16:creationId xmlns:a16="http://schemas.microsoft.com/office/drawing/2014/main" id="{1456988B-F40C-F42A-977F-9AED62ADD081}"/>
              </a:ext>
            </a:extLst>
          </p:cNvPr>
          <p:cNvPicPr>
            <a:picLocks noChangeAspect="1"/>
          </p:cNvPicPr>
          <p:nvPr/>
        </p:nvPicPr>
        <p:blipFill>
          <a:blip r:embed="rId3"/>
          <a:stretch>
            <a:fillRect/>
          </a:stretch>
        </p:blipFill>
        <p:spPr>
          <a:xfrm>
            <a:off x="1126363" y="4660385"/>
            <a:ext cx="7781925" cy="2124075"/>
          </a:xfrm>
          <a:prstGeom prst="rect">
            <a:avLst/>
          </a:prstGeom>
        </p:spPr>
      </p:pic>
      <p:pic>
        <p:nvPicPr>
          <p:cNvPr id="3" name="Picture 2" descr="A screenshot of a phone&#10;&#10;Description automatically generated">
            <a:extLst>
              <a:ext uri="{FF2B5EF4-FFF2-40B4-BE49-F238E27FC236}">
                <a16:creationId xmlns:a16="http://schemas.microsoft.com/office/drawing/2014/main" id="{B18CC832-3F2A-E76F-FD16-4B7253D5F8F9}"/>
              </a:ext>
            </a:extLst>
          </p:cNvPr>
          <p:cNvPicPr>
            <a:picLocks noChangeAspect="1"/>
          </p:cNvPicPr>
          <p:nvPr/>
        </p:nvPicPr>
        <p:blipFill>
          <a:blip r:embed="rId4"/>
          <a:stretch>
            <a:fillRect/>
          </a:stretch>
        </p:blipFill>
        <p:spPr>
          <a:xfrm>
            <a:off x="11228923" y="4541012"/>
            <a:ext cx="4410075" cy="48863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3" name="Freeform 3"/>
          <p:cNvSpPr/>
          <p:nvPr/>
        </p:nvSpPr>
        <p:spPr>
          <a:xfrm>
            <a:off x="17087011" y="9068610"/>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sp>
        <p:nvSpPr>
          <p:cNvPr id="5" name="TextBox 5"/>
          <p:cNvSpPr txBox="1"/>
          <p:nvPr/>
        </p:nvSpPr>
        <p:spPr>
          <a:xfrm>
            <a:off x="733281" y="438279"/>
            <a:ext cx="14496555" cy="1123384"/>
          </a:xfrm>
          <a:prstGeom prst="rect">
            <a:avLst/>
          </a:prstGeom>
        </p:spPr>
        <p:txBody>
          <a:bodyPr lIns="0" tIns="0" rIns="0" bIns="0" rtlCol="0" anchor="t">
            <a:spAutoFit/>
          </a:bodyPr>
          <a:lstStyle/>
          <a:p>
            <a:pPr>
              <a:lnSpc>
                <a:spcPts val="8699"/>
              </a:lnSpc>
            </a:pPr>
            <a:r>
              <a:rPr lang="en-US" sz="7450" b="1" dirty="0">
                <a:solidFill>
                  <a:srgbClr val="FCCB4F"/>
                </a:solidFill>
                <a:latin typeface="Martel Heavy"/>
                <a:ea typeface="Martel Heavy"/>
                <a:cs typeface="Martel Heavy"/>
                <a:sym typeface="Martel Heavy"/>
              </a:rPr>
              <a:t>Listing Manager</a:t>
            </a:r>
            <a:endParaRPr lang="en-US" sz="7499" b="1" dirty="0">
              <a:solidFill>
                <a:srgbClr val="FCCB4F"/>
              </a:solidFill>
              <a:latin typeface="Martel Heavy"/>
              <a:ea typeface="Martel Heavy"/>
              <a:cs typeface="Martel Heavy"/>
              <a:sym typeface="Martel Heavy"/>
            </a:endParaRPr>
          </a:p>
        </p:txBody>
      </p:sp>
      <p:pic>
        <p:nvPicPr>
          <p:cNvPr id="2" name="Picture 1" descr="A screenshot of a computer&#10;&#10;Description automatically generated">
            <a:extLst>
              <a:ext uri="{FF2B5EF4-FFF2-40B4-BE49-F238E27FC236}">
                <a16:creationId xmlns:a16="http://schemas.microsoft.com/office/drawing/2014/main" id="{6A78B4BC-A121-FB73-6F0C-EF11ECA45F74}"/>
              </a:ext>
            </a:extLst>
          </p:cNvPr>
          <p:cNvPicPr>
            <a:picLocks noChangeAspect="1"/>
          </p:cNvPicPr>
          <p:nvPr/>
        </p:nvPicPr>
        <p:blipFill>
          <a:blip r:embed="rId3"/>
          <a:stretch>
            <a:fillRect/>
          </a:stretch>
        </p:blipFill>
        <p:spPr>
          <a:xfrm>
            <a:off x="179614" y="2424113"/>
            <a:ext cx="17945100" cy="5455103"/>
          </a:xfrm>
          <a:prstGeom prst="rect">
            <a:avLst/>
          </a:prstGeom>
        </p:spPr>
      </p:pic>
      <p:pic>
        <p:nvPicPr>
          <p:cNvPr id="6" name="Picture 5" descr="A white background with black dots&#10;&#10;Description automatically generated">
            <a:extLst>
              <a:ext uri="{FF2B5EF4-FFF2-40B4-BE49-F238E27FC236}">
                <a16:creationId xmlns:a16="http://schemas.microsoft.com/office/drawing/2014/main" id="{A7B5AEA8-C61A-5914-5919-F5BF41844B0C}"/>
              </a:ext>
            </a:extLst>
          </p:cNvPr>
          <p:cNvPicPr>
            <a:picLocks noChangeAspect="1"/>
          </p:cNvPicPr>
          <p:nvPr/>
        </p:nvPicPr>
        <p:blipFill>
          <a:blip r:embed="rId4"/>
          <a:stretch>
            <a:fillRect/>
          </a:stretch>
        </p:blipFill>
        <p:spPr>
          <a:xfrm>
            <a:off x="187153" y="7880136"/>
            <a:ext cx="17929139" cy="828675"/>
          </a:xfrm>
          <a:prstGeom prst="rect">
            <a:avLst/>
          </a:prstGeom>
        </p:spPr>
      </p:pic>
      <p:pic>
        <p:nvPicPr>
          <p:cNvPr id="7" name="Picture 6" descr="A grey square with black text&#10;&#10;Description automatically generated">
            <a:extLst>
              <a:ext uri="{FF2B5EF4-FFF2-40B4-BE49-F238E27FC236}">
                <a16:creationId xmlns:a16="http://schemas.microsoft.com/office/drawing/2014/main" id="{6CFF5F85-7BAD-8FA0-3B22-CE8EDA6BEF16}"/>
              </a:ext>
            </a:extLst>
          </p:cNvPr>
          <p:cNvPicPr>
            <a:picLocks noChangeAspect="1"/>
          </p:cNvPicPr>
          <p:nvPr/>
        </p:nvPicPr>
        <p:blipFill>
          <a:blip r:embed="rId5"/>
          <a:stretch>
            <a:fillRect/>
          </a:stretch>
        </p:blipFill>
        <p:spPr>
          <a:xfrm>
            <a:off x="16609798" y="5712939"/>
            <a:ext cx="1302094" cy="606513"/>
          </a:xfrm>
          <a:prstGeom prst="rect">
            <a:avLst/>
          </a:prstGeom>
        </p:spPr>
      </p:pic>
      <p:sp>
        <p:nvSpPr>
          <p:cNvPr id="8" name="Rectangle 7">
            <a:extLst>
              <a:ext uri="{FF2B5EF4-FFF2-40B4-BE49-F238E27FC236}">
                <a16:creationId xmlns:a16="http://schemas.microsoft.com/office/drawing/2014/main" id="{9CD696EF-A01D-01B7-8321-46048DD969B3}"/>
              </a:ext>
            </a:extLst>
          </p:cNvPr>
          <p:cNvSpPr/>
          <p:nvPr/>
        </p:nvSpPr>
        <p:spPr>
          <a:xfrm>
            <a:off x="148934" y="7926602"/>
            <a:ext cx="1158376" cy="72812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450B2B9-BF57-DA07-A806-289398E29C04}"/>
              </a:ext>
            </a:extLst>
          </p:cNvPr>
          <p:cNvSpPr/>
          <p:nvPr/>
        </p:nvSpPr>
        <p:spPr>
          <a:xfrm>
            <a:off x="14037123" y="3683758"/>
            <a:ext cx="2873521" cy="62775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497AE26-EC13-68AC-EE18-CCE0FC6215DA}"/>
              </a:ext>
            </a:extLst>
          </p:cNvPr>
          <p:cNvSpPr/>
          <p:nvPr/>
        </p:nvSpPr>
        <p:spPr>
          <a:xfrm>
            <a:off x="16987924" y="3658448"/>
            <a:ext cx="1097534" cy="65215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279B69F-579D-8282-4BC1-DBDF6C565815}"/>
              </a:ext>
            </a:extLst>
          </p:cNvPr>
          <p:cNvSpPr/>
          <p:nvPr/>
        </p:nvSpPr>
        <p:spPr>
          <a:xfrm>
            <a:off x="191964" y="3324416"/>
            <a:ext cx="17950747" cy="5324362"/>
          </a:xfrm>
          <a:prstGeom prst="rect">
            <a:avLst/>
          </a:prstGeom>
          <a:solidFill>
            <a:srgbClr val="000000">
              <a:alpha val="2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screenshot of a phone&#10;&#10;Description automatically generated">
            <a:extLst>
              <a:ext uri="{FF2B5EF4-FFF2-40B4-BE49-F238E27FC236}">
                <a16:creationId xmlns:a16="http://schemas.microsoft.com/office/drawing/2014/main" id="{7425A6A5-0CEF-D3A0-9856-203BD3F83755}"/>
              </a:ext>
            </a:extLst>
          </p:cNvPr>
          <p:cNvPicPr>
            <a:picLocks noChangeAspect="1"/>
          </p:cNvPicPr>
          <p:nvPr/>
        </p:nvPicPr>
        <p:blipFill>
          <a:blip r:embed="rId6"/>
          <a:stretch>
            <a:fillRect/>
          </a:stretch>
        </p:blipFill>
        <p:spPr>
          <a:xfrm>
            <a:off x="3712029" y="3554681"/>
            <a:ext cx="10893631" cy="430579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1" nodeType="clickEffect">
                                  <p:stCondLst>
                                    <p:cond delay="0"/>
                                  </p:stCondLst>
                                  <p:childTnLst>
                                    <p:animEffect transition="out" filter="fade">
                                      <p:cBhvr>
                                        <p:cTn id="31" dur="500"/>
                                        <p:tgtEl>
                                          <p:spTgt spid="10"/>
                                        </p:tgtEl>
                                      </p:cBhvr>
                                    </p:animEffect>
                                    <p:set>
                                      <p:cBhvr>
                                        <p:cTn id="32" dur="1" fill="hold">
                                          <p:stCondLst>
                                            <p:cond delay="499"/>
                                          </p:stCondLst>
                                        </p:cTn>
                                        <p:tgtEl>
                                          <p:spTgt spid="1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par>
                                <p:cTn id="38" presetID="10" presetClass="entr" presetSubtype="0" fill="hold"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grpId="1" nodeType="clickEffect">
                                  <p:stCondLst>
                                    <p:cond delay="0"/>
                                  </p:stCondLst>
                                  <p:childTnLst>
                                    <p:animEffect transition="out" filter="fade">
                                      <p:cBhvr>
                                        <p:cTn id="44" dur="500"/>
                                        <p:tgtEl>
                                          <p:spTgt spid="13"/>
                                        </p:tgtEl>
                                      </p:cBhvr>
                                    </p:animEffect>
                                    <p:set>
                                      <p:cBhvr>
                                        <p:cTn id="45" dur="1" fill="hold">
                                          <p:stCondLst>
                                            <p:cond delay="499"/>
                                          </p:stCondLst>
                                        </p:cTn>
                                        <p:tgtEl>
                                          <p:spTgt spid="13"/>
                                        </p:tgtEl>
                                        <p:attrNameLst>
                                          <p:attrName>style.visibility</p:attrName>
                                        </p:attrNameLst>
                                      </p:cBhvr>
                                      <p:to>
                                        <p:strVal val="hidden"/>
                                      </p:to>
                                    </p:set>
                                  </p:childTnLst>
                                </p:cTn>
                              </p:par>
                              <p:par>
                                <p:cTn id="46" presetID="10" presetClass="exit" presetSubtype="0" fill="hold" nodeType="withEffect">
                                  <p:stCondLst>
                                    <p:cond delay="0"/>
                                  </p:stCondLst>
                                  <p:childTnLst>
                                    <p:animEffect transition="out" filter="fade">
                                      <p:cBhvr>
                                        <p:cTn id="47" dur="500"/>
                                        <p:tgtEl>
                                          <p:spTgt spid="11"/>
                                        </p:tgtEl>
                                      </p:cBhvr>
                                    </p:animEffect>
                                    <p:set>
                                      <p:cBhvr>
                                        <p:cTn id="48"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3" grpId="0" animBg="1"/>
      <p:bldP spid="13"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2" name="TextBox 2"/>
          <p:cNvSpPr txBox="1"/>
          <p:nvPr/>
        </p:nvSpPr>
        <p:spPr>
          <a:xfrm>
            <a:off x="881501" y="260592"/>
            <a:ext cx="16763920" cy="1123384"/>
          </a:xfrm>
          <a:prstGeom prst="rect">
            <a:avLst/>
          </a:prstGeom>
        </p:spPr>
        <p:txBody>
          <a:bodyPr wrap="square" lIns="0" tIns="0" rIns="0" bIns="0" rtlCol="0" anchor="t">
            <a:spAutoFit/>
          </a:bodyPr>
          <a:lstStyle/>
          <a:p>
            <a:pPr>
              <a:lnSpc>
                <a:spcPts val="8699"/>
              </a:lnSpc>
            </a:pPr>
            <a:r>
              <a:rPr lang="en-US" sz="7450" b="1" dirty="0">
                <a:solidFill>
                  <a:srgbClr val="FCCB4F"/>
                </a:solidFill>
                <a:latin typeface="Martel Heavy"/>
                <a:ea typeface="Martel Heavy"/>
                <a:cs typeface="Martel Heavy"/>
              </a:rPr>
              <a:t>Editing/Updating Listings</a:t>
            </a:r>
          </a:p>
        </p:txBody>
      </p:sp>
      <p:sp>
        <p:nvSpPr>
          <p:cNvPr id="7" name="Freeform 7"/>
          <p:cNvSpPr/>
          <p:nvPr/>
        </p:nvSpPr>
        <p:spPr>
          <a:xfrm>
            <a:off x="16963794" y="9088065"/>
            <a:ext cx="1045664" cy="1046362"/>
          </a:xfrm>
          <a:custGeom>
            <a:avLst/>
            <a:gdLst/>
            <a:ahLst/>
            <a:cxnLst/>
            <a:rect l="l" t="t" r="r" b="b"/>
            <a:pathLst>
              <a:path w="1045664" h="1046362">
                <a:moveTo>
                  <a:pt x="0" y="0"/>
                </a:moveTo>
                <a:lnTo>
                  <a:pt x="1045664" y="0"/>
                </a:lnTo>
                <a:lnTo>
                  <a:pt x="1045664" y="1046362"/>
                </a:lnTo>
                <a:lnTo>
                  <a:pt x="0" y="1046362"/>
                </a:lnTo>
                <a:lnTo>
                  <a:pt x="0" y="0"/>
                </a:lnTo>
                <a:close/>
              </a:path>
            </a:pathLst>
          </a:custGeom>
          <a:blipFill>
            <a:blip r:embed="rId2"/>
            <a:stretch>
              <a:fillRect/>
            </a:stretch>
          </a:blipFill>
        </p:spPr>
        <p:txBody>
          <a:bodyPr/>
          <a:lstStyle/>
          <a:p>
            <a:endParaRPr lang="en-US"/>
          </a:p>
        </p:txBody>
      </p:sp>
      <p:pic>
        <p:nvPicPr>
          <p:cNvPr id="3" name="Picture 2" descr="A screenshot of a computer&#10;&#10;Description automatically generated">
            <a:extLst>
              <a:ext uri="{FF2B5EF4-FFF2-40B4-BE49-F238E27FC236}">
                <a16:creationId xmlns:a16="http://schemas.microsoft.com/office/drawing/2014/main" id="{949E8B3F-3D92-2AB0-8CC2-51295E9CD95D}"/>
              </a:ext>
            </a:extLst>
          </p:cNvPr>
          <p:cNvPicPr>
            <a:picLocks noChangeAspect="1"/>
          </p:cNvPicPr>
          <p:nvPr/>
        </p:nvPicPr>
        <p:blipFill>
          <a:blip r:embed="rId3"/>
          <a:stretch>
            <a:fillRect/>
          </a:stretch>
        </p:blipFill>
        <p:spPr>
          <a:xfrm>
            <a:off x="385763" y="1561120"/>
            <a:ext cx="17259300" cy="1609725"/>
          </a:xfrm>
          <a:prstGeom prst="rect">
            <a:avLst/>
          </a:prstGeom>
        </p:spPr>
      </p:pic>
      <p:sp>
        <p:nvSpPr>
          <p:cNvPr id="4" name="Rectangle 3">
            <a:extLst>
              <a:ext uri="{FF2B5EF4-FFF2-40B4-BE49-F238E27FC236}">
                <a16:creationId xmlns:a16="http://schemas.microsoft.com/office/drawing/2014/main" id="{51848EBE-D5C6-9198-FA2C-0B2467DD29F9}"/>
              </a:ext>
            </a:extLst>
          </p:cNvPr>
          <p:cNvSpPr/>
          <p:nvPr/>
        </p:nvSpPr>
        <p:spPr>
          <a:xfrm>
            <a:off x="16101427" y="2371774"/>
            <a:ext cx="1390051" cy="57286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F3B86E3-FE2A-124B-64AF-C3AACEC9A533}"/>
              </a:ext>
            </a:extLst>
          </p:cNvPr>
          <p:cNvSpPr/>
          <p:nvPr/>
        </p:nvSpPr>
        <p:spPr>
          <a:xfrm>
            <a:off x="1916413" y="3659129"/>
            <a:ext cx="5721785" cy="6500989"/>
          </a:xfrm>
          <a:prstGeom prst="rect">
            <a:avLst/>
          </a:prstGeom>
          <a:solidFill>
            <a:srgbClr val="01ADB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22135AD-0F4A-7475-C5B8-A6AC1CD08287}"/>
              </a:ext>
            </a:extLst>
          </p:cNvPr>
          <p:cNvSpPr txBox="1"/>
          <p:nvPr/>
        </p:nvSpPr>
        <p:spPr>
          <a:xfrm>
            <a:off x="3840681" y="3812044"/>
            <a:ext cx="146439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dirty="0">
                <a:latin typeface="Open Sans Bold"/>
                <a:ea typeface="Open Sans Bold"/>
                <a:cs typeface="Calibri"/>
              </a:rPr>
              <a:t>Edit</a:t>
            </a:r>
          </a:p>
        </p:txBody>
      </p:sp>
      <p:sp>
        <p:nvSpPr>
          <p:cNvPr id="11" name="Rectangle 10">
            <a:extLst>
              <a:ext uri="{FF2B5EF4-FFF2-40B4-BE49-F238E27FC236}">
                <a16:creationId xmlns:a16="http://schemas.microsoft.com/office/drawing/2014/main" id="{369322C7-90C8-D536-CBE1-3E678BDB0334}"/>
              </a:ext>
            </a:extLst>
          </p:cNvPr>
          <p:cNvSpPr/>
          <p:nvPr/>
        </p:nvSpPr>
        <p:spPr>
          <a:xfrm>
            <a:off x="10036165" y="3659128"/>
            <a:ext cx="5543656" cy="6500989"/>
          </a:xfrm>
          <a:prstGeom prst="rect">
            <a:avLst/>
          </a:prstGeom>
          <a:solidFill>
            <a:srgbClr val="01ADB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140057F-3FD4-5A23-166D-008DD46155F8}"/>
              </a:ext>
            </a:extLst>
          </p:cNvPr>
          <p:cNvSpPr txBox="1"/>
          <p:nvPr/>
        </p:nvSpPr>
        <p:spPr>
          <a:xfrm>
            <a:off x="12004966" y="3812043"/>
            <a:ext cx="281521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dirty="0">
                <a:latin typeface="Open Sans Bold"/>
                <a:ea typeface="Open Sans Bold"/>
                <a:cs typeface="Calibri"/>
              </a:rPr>
              <a:t>Actions </a:t>
            </a:r>
          </a:p>
        </p:txBody>
      </p:sp>
      <p:sp>
        <p:nvSpPr>
          <p:cNvPr id="14" name="TextBox 13">
            <a:extLst>
              <a:ext uri="{FF2B5EF4-FFF2-40B4-BE49-F238E27FC236}">
                <a16:creationId xmlns:a16="http://schemas.microsoft.com/office/drawing/2014/main" id="{6DC2728E-DB23-73A4-B49E-37C1297D2090}"/>
              </a:ext>
            </a:extLst>
          </p:cNvPr>
          <p:cNvSpPr txBox="1"/>
          <p:nvPr/>
        </p:nvSpPr>
        <p:spPr>
          <a:xfrm rot="16200000">
            <a:off x="11121738" y="3630100"/>
            <a:ext cx="84094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b="1" dirty="0">
                <a:latin typeface="Open Sans Bold"/>
                <a:ea typeface="Open Sans Bold"/>
                <a:cs typeface="Calibri"/>
              </a:rPr>
              <a:t>.</a:t>
            </a:r>
            <a:r>
              <a:rPr lang="en-US" sz="5400" b="1" dirty="0">
                <a:latin typeface="Open Sans Bold"/>
                <a:ea typeface="Open Sans Bold"/>
                <a:cs typeface="Open Sans Bold"/>
              </a:rPr>
              <a:t>..</a:t>
            </a:r>
            <a:endParaRPr lang="en-US" sz="5400" dirty="0">
              <a:cs typeface="Calibri"/>
            </a:endParaRPr>
          </a:p>
        </p:txBody>
      </p:sp>
      <p:pic>
        <p:nvPicPr>
          <p:cNvPr id="15" name="Picture 14" descr="A screenshot of a computer&#10;&#10;Description automatically generated">
            <a:extLst>
              <a:ext uri="{FF2B5EF4-FFF2-40B4-BE49-F238E27FC236}">
                <a16:creationId xmlns:a16="http://schemas.microsoft.com/office/drawing/2014/main" id="{069C5492-0CD4-3E9A-228B-E504EE458B50}"/>
              </a:ext>
            </a:extLst>
          </p:cNvPr>
          <p:cNvPicPr>
            <a:picLocks noChangeAspect="1"/>
          </p:cNvPicPr>
          <p:nvPr/>
        </p:nvPicPr>
        <p:blipFill>
          <a:blip r:embed="rId4"/>
          <a:stretch>
            <a:fillRect/>
          </a:stretch>
        </p:blipFill>
        <p:spPr>
          <a:xfrm>
            <a:off x="2375126" y="4647767"/>
            <a:ext cx="4601564" cy="5177517"/>
          </a:xfrm>
          <a:prstGeom prst="rect">
            <a:avLst/>
          </a:prstGeom>
        </p:spPr>
      </p:pic>
      <p:pic>
        <p:nvPicPr>
          <p:cNvPr id="17" name="Picture 16" descr="A screenshot of a computer screen&#10;&#10;Description automatically generated">
            <a:extLst>
              <a:ext uri="{FF2B5EF4-FFF2-40B4-BE49-F238E27FC236}">
                <a16:creationId xmlns:a16="http://schemas.microsoft.com/office/drawing/2014/main" id="{022648FC-5DD3-2DDD-782B-30EB086D5BDE}"/>
              </a:ext>
            </a:extLst>
          </p:cNvPr>
          <p:cNvPicPr>
            <a:picLocks noChangeAspect="1"/>
          </p:cNvPicPr>
          <p:nvPr/>
        </p:nvPicPr>
        <p:blipFill>
          <a:blip r:embed="rId5"/>
          <a:srcRect l="-896" r="24692" b="22907"/>
          <a:stretch/>
        </p:blipFill>
        <p:spPr>
          <a:xfrm>
            <a:off x="11017591" y="4646097"/>
            <a:ext cx="3796095" cy="518423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p:bldP spid="11" grpId="0" animBg="1"/>
      <p:bldP spid="12"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3" name="Freeform 3"/>
          <p:cNvSpPr/>
          <p:nvPr/>
        </p:nvSpPr>
        <p:spPr>
          <a:xfrm>
            <a:off x="17087011" y="9068610"/>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sp>
        <p:nvSpPr>
          <p:cNvPr id="5" name="TextBox 5"/>
          <p:cNvSpPr txBox="1"/>
          <p:nvPr/>
        </p:nvSpPr>
        <p:spPr>
          <a:xfrm>
            <a:off x="300794" y="438279"/>
            <a:ext cx="17462176" cy="1123384"/>
          </a:xfrm>
          <a:prstGeom prst="rect">
            <a:avLst/>
          </a:prstGeom>
        </p:spPr>
        <p:txBody>
          <a:bodyPr wrap="square" lIns="0" tIns="0" rIns="0" bIns="0" rtlCol="0" anchor="t">
            <a:spAutoFit/>
          </a:bodyPr>
          <a:lstStyle/>
          <a:p>
            <a:pPr>
              <a:lnSpc>
                <a:spcPts val="8699"/>
              </a:lnSpc>
            </a:pPr>
            <a:r>
              <a:rPr lang="en-US" sz="7450" b="1" dirty="0">
                <a:solidFill>
                  <a:srgbClr val="FCCB4F"/>
                </a:solidFill>
                <a:latin typeface="Martel Heavy"/>
                <a:ea typeface="Martel Heavy"/>
                <a:cs typeface="Martel Heavy"/>
                <a:sym typeface="Martel Heavy"/>
              </a:rPr>
              <a:t>Broker/Admin Options</a:t>
            </a:r>
            <a:endParaRPr lang="en-US" sz="7499" b="1" dirty="0">
              <a:solidFill>
                <a:srgbClr val="FCCB4F"/>
              </a:solidFill>
              <a:latin typeface="Martel Heavy"/>
              <a:ea typeface="Martel Heavy"/>
              <a:cs typeface="Martel Heavy"/>
              <a:sym typeface="Martel Heavy"/>
            </a:endParaRPr>
          </a:p>
        </p:txBody>
      </p:sp>
      <p:pic>
        <p:nvPicPr>
          <p:cNvPr id="2" name="Picture 1" descr="A screenshot of a computer&#10;&#10;Description automatically generated">
            <a:extLst>
              <a:ext uri="{FF2B5EF4-FFF2-40B4-BE49-F238E27FC236}">
                <a16:creationId xmlns:a16="http://schemas.microsoft.com/office/drawing/2014/main" id="{6A78B4BC-A121-FB73-6F0C-EF11ECA45F74}"/>
              </a:ext>
            </a:extLst>
          </p:cNvPr>
          <p:cNvPicPr>
            <a:picLocks noChangeAspect="1"/>
          </p:cNvPicPr>
          <p:nvPr/>
        </p:nvPicPr>
        <p:blipFill>
          <a:blip r:embed="rId3"/>
          <a:stretch>
            <a:fillRect/>
          </a:stretch>
        </p:blipFill>
        <p:spPr>
          <a:xfrm>
            <a:off x="179614" y="2424113"/>
            <a:ext cx="17945100" cy="5455103"/>
          </a:xfrm>
          <a:prstGeom prst="rect">
            <a:avLst/>
          </a:prstGeom>
        </p:spPr>
      </p:pic>
      <p:pic>
        <p:nvPicPr>
          <p:cNvPr id="6" name="Picture 5" descr="A white background with black dots&#10;&#10;Description automatically generated">
            <a:extLst>
              <a:ext uri="{FF2B5EF4-FFF2-40B4-BE49-F238E27FC236}">
                <a16:creationId xmlns:a16="http://schemas.microsoft.com/office/drawing/2014/main" id="{A7B5AEA8-C61A-5914-5919-F5BF41844B0C}"/>
              </a:ext>
            </a:extLst>
          </p:cNvPr>
          <p:cNvPicPr>
            <a:picLocks noChangeAspect="1"/>
          </p:cNvPicPr>
          <p:nvPr/>
        </p:nvPicPr>
        <p:blipFill>
          <a:blip r:embed="rId4"/>
          <a:stretch>
            <a:fillRect/>
          </a:stretch>
        </p:blipFill>
        <p:spPr>
          <a:xfrm>
            <a:off x="187153" y="7880136"/>
            <a:ext cx="17929139" cy="828675"/>
          </a:xfrm>
          <a:prstGeom prst="rect">
            <a:avLst/>
          </a:prstGeom>
        </p:spPr>
      </p:pic>
      <p:pic>
        <p:nvPicPr>
          <p:cNvPr id="7" name="Picture 6" descr="A grey square with black text&#10;&#10;Description automatically generated">
            <a:extLst>
              <a:ext uri="{FF2B5EF4-FFF2-40B4-BE49-F238E27FC236}">
                <a16:creationId xmlns:a16="http://schemas.microsoft.com/office/drawing/2014/main" id="{6CFF5F85-7BAD-8FA0-3B22-CE8EDA6BEF16}"/>
              </a:ext>
            </a:extLst>
          </p:cNvPr>
          <p:cNvPicPr>
            <a:picLocks noChangeAspect="1"/>
          </p:cNvPicPr>
          <p:nvPr/>
        </p:nvPicPr>
        <p:blipFill>
          <a:blip r:embed="rId5"/>
          <a:stretch>
            <a:fillRect/>
          </a:stretch>
        </p:blipFill>
        <p:spPr>
          <a:xfrm>
            <a:off x="16609798" y="5712939"/>
            <a:ext cx="1302094" cy="606513"/>
          </a:xfrm>
          <a:prstGeom prst="rect">
            <a:avLst/>
          </a:prstGeom>
        </p:spPr>
      </p:pic>
      <p:pic>
        <p:nvPicPr>
          <p:cNvPr id="4" name="Picture 3">
            <a:extLst>
              <a:ext uri="{FF2B5EF4-FFF2-40B4-BE49-F238E27FC236}">
                <a16:creationId xmlns:a16="http://schemas.microsoft.com/office/drawing/2014/main" id="{16702E0E-6AF1-E3F5-62E8-88B513239115}"/>
              </a:ext>
            </a:extLst>
          </p:cNvPr>
          <p:cNvPicPr>
            <a:picLocks noChangeAspect="1"/>
          </p:cNvPicPr>
          <p:nvPr/>
        </p:nvPicPr>
        <p:blipFill>
          <a:blip r:embed="rId6"/>
          <a:stretch>
            <a:fillRect/>
          </a:stretch>
        </p:blipFill>
        <p:spPr>
          <a:xfrm>
            <a:off x="309130" y="3490666"/>
            <a:ext cx="7486650" cy="752475"/>
          </a:xfrm>
          <a:prstGeom prst="rect">
            <a:avLst/>
          </a:prstGeom>
        </p:spPr>
      </p:pic>
      <p:sp>
        <p:nvSpPr>
          <p:cNvPr id="12" name="Rectangle 11">
            <a:extLst>
              <a:ext uri="{FF2B5EF4-FFF2-40B4-BE49-F238E27FC236}">
                <a16:creationId xmlns:a16="http://schemas.microsoft.com/office/drawing/2014/main" id="{D7370791-B80F-C621-7CAE-E6CE798FC0B2}"/>
              </a:ext>
            </a:extLst>
          </p:cNvPr>
          <p:cNvSpPr/>
          <p:nvPr/>
        </p:nvSpPr>
        <p:spPr>
          <a:xfrm>
            <a:off x="304190" y="3488267"/>
            <a:ext cx="7475181" cy="92961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98569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pic>
        <p:nvPicPr>
          <p:cNvPr id="8" name="Picture 7" descr="A screenshot of a website&#10;&#10;Description automatically generated">
            <a:extLst>
              <a:ext uri="{FF2B5EF4-FFF2-40B4-BE49-F238E27FC236}">
                <a16:creationId xmlns:a16="http://schemas.microsoft.com/office/drawing/2014/main" id="{3EF6CABD-BE57-2ABC-C18D-6B1F26670072}"/>
              </a:ext>
            </a:extLst>
          </p:cNvPr>
          <p:cNvPicPr>
            <a:picLocks noChangeAspect="1"/>
          </p:cNvPicPr>
          <p:nvPr/>
        </p:nvPicPr>
        <p:blipFill>
          <a:blip r:embed="rId2"/>
          <a:srcRect t="6651" r="-152" b="-205"/>
          <a:stretch/>
        </p:blipFill>
        <p:spPr>
          <a:xfrm>
            <a:off x="812533" y="2710731"/>
            <a:ext cx="16255292" cy="7321835"/>
          </a:xfrm>
          <a:prstGeom prst="rect">
            <a:avLst/>
          </a:prstGeom>
        </p:spPr>
      </p:pic>
      <p:sp>
        <p:nvSpPr>
          <p:cNvPr id="3" name="TextBox 3"/>
          <p:cNvSpPr txBox="1"/>
          <p:nvPr/>
        </p:nvSpPr>
        <p:spPr>
          <a:xfrm>
            <a:off x="1298236" y="2848066"/>
            <a:ext cx="15281495" cy="710184"/>
          </a:xfrm>
          <a:prstGeom prst="rect">
            <a:avLst/>
          </a:prstGeom>
        </p:spPr>
        <p:txBody>
          <a:bodyPr lIns="0" tIns="0" rIns="0" bIns="0" rtlCol="0" anchor="t">
            <a:spAutoFit/>
          </a:bodyPr>
          <a:lstStyle/>
          <a:p>
            <a:pPr algn="l">
              <a:lnSpc>
                <a:spcPts val="5568"/>
              </a:lnSpc>
            </a:pPr>
            <a:r>
              <a:rPr lang="en-US" sz="4800" b="1">
                <a:solidFill>
                  <a:srgbClr val="FCCB4F"/>
                </a:solidFill>
                <a:latin typeface="Martel Heavy"/>
                <a:ea typeface="Martel Heavy"/>
                <a:cs typeface="Martel Heavy"/>
                <a:sym typeface="Martel Heavy"/>
              </a:rPr>
              <a:t>Corporate.OneKeyMLS.com/Stratus-to-Matrix</a:t>
            </a:r>
          </a:p>
        </p:txBody>
      </p:sp>
      <p:sp>
        <p:nvSpPr>
          <p:cNvPr id="4" name="Freeform 4"/>
          <p:cNvSpPr/>
          <p:nvPr/>
        </p:nvSpPr>
        <p:spPr>
          <a:xfrm>
            <a:off x="16956961" y="8981234"/>
            <a:ext cx="1045664" cy="1046362"/>
          </a:xfrm>
          <a:custGeom>
            <a:avLst/>
            <a:gdLst/>
            <a:ahLst/>
            <a:cxnLst/>
            <a:rect l="l" t="t" r="r" b="b"/>
            <a:pathLst>
              <a:path w="1045664" h="1046362">
                <a:moveTo>
                  <a:pt x="0" y="0"/>
                </a:moveTo>
                <a:lnTo>
                  <a:pt x="1045665" y="0"/>
                </a:lnTo>
                <a:lnTo>
                  <a:pt x="1045665" y="1046362"/>
                </a:lnTo>
                <a:lnTo>
                  <a:pt x="0" y="1046362"/>
                </a:lnTo>
                <a:lnTo>
                  <a:pt x="0" y="0"/>
                </a:lnTo>
                <a:close/>
              </a:path>
            </a:pathLst>
          </a:custGeom>
          <a:blipFill>
            <a:blip r:embed="rId3"/>
            <a:stretch>
              <a:fillRect/>
            </a:stretch>
          </a:blipFill>
        </p:spPr>
        <p:txBody>
          <a:bodyPr/>
          <a:lstStyle/>
          <a:p>
            <a:endParaRPr lang="en-US"/>
          </a:p>
        </p:txBody>
      </p:sp>
      <p:sp>
        <p:nvSpPr>
          <p:cNvPr id="6" name="TextBox 3">
            <a:extLst>
              <a:ext uri="{FF2B5EF4-FFF2-40B4-BE49-F238E27FC236}">
                <a16:creationId xmlns:a16="http://schemas.microsoft.com/office/drawing/2014/main" id="{0BE095D5-7106-29C8-0D69-0C6D3C92D426}"/>
              </a:ext>
            </a:extLst>
          </p:cNvPr>
          <p:cNvSpPr txBox="1"/>
          <p:nvPr/>
        </p:nvSpPr>
        <p:spPr>
          <a:xfrm>
            <a:off x="1016195" y="740196"/>
            <a:ext cx="15147897" cy="815608"/>
          </a:xfrm>
          <a:prstGeom prst="rect">
            <a:avLst/>
          </a:prstGeom>
        </p:spPr>
        <p:txBody>
          <a:bodyPr wrap="square" lIns="0" tIns="0" rIns="0" bIns="0" rtlCol="0" anchor="t">
            <a:spAutoFit/>
          </a:bodyPr>
          <a:lstStyle/>
          <a:p>
            <a:pPr algn="l">
              <a:lnSpc>
                <a:spcPts val="5568"/>
              </a:lnSpc>
            </a:pPr>
            <a:r>
              <a:rPr lang="en-US" sz="7200" b="1" dirty="0">
                <a:solidFill>
                  <a:schemeClr val="bg1"/>
                </a:solidFill>
                <a:latin typeface="Martel Heavy"/>
                <a:ea typeface="Martel Heavy"/>
                <a:cs typeface="Martel Heavy"/>
                <a:sym typeface="Martel Heavy"/>
              </a:rPr>
              <a:t>RESOURCES</a:t>
            </a:r>
          </a:p>
        </p:txBody>
      </p:sp>
      <p:sp>
        <p:nvSpPr>
          <p:cNvPr id="7" name="TextBox 3">
            <a:extLst>
              <a:ext uri="{FF2B5EF4-FFF2-40B4-BE49-F238E27FC236}">
                <a16:creationId xmlns:a16="http://schemas.microsoft.com/office/drawing/2014/main" id="{DC228666-C18B-86C8-C1B8-7F110AAD79CF}"/>
              </a:ext>
            </a:extLst>
          </p:cNvPr>
          <p:cNvSpPr txBox="1"/>
          <p:nvPr/>
        </p:nvSpPr>
        <p:spPr>
          <a:xfrm>
            <a:off x="1016197" y="1690221"/>
            <a:ext cx="17404208" cy="723275"/>
          </a:xfrm>
          <a:prstGeom prst="rect">
            <a:avLst/>
          </a:prstGeom>
        </p:spPr>
        <p:txBody>
          <a:bodyPr wrap="square" lIns="0" tIns="0" rIns="0" bIns="0" rtlCol="0" anchor="t">
            <a:spAutoFit/>
          </a:bodyPr>
          <a:lstStyle/>
          <a:p>
            <a:pPr>
              <a:lnSpc>
                <a:spcPts val="5568"/>
              </a:lnSpc>
            </a:pPr>
            <a:r>
              <a:rPr lang="en-US" sz="4800" b="1" dirty="0">
                <a:solidFill>
                  <a:srgbClr val="FCCB4F"/>
                </a:solidFill>
                <a:latin typeface="Martel Heavy"/>
                <a:ea typeface="Martel Heavy"/>
                <a:cs typeface="Martel Heavy"/>
                <a:sym typeface="Martel Heavy"/>
              </a:rPr>
              <a:t>Dec 3rd – Cut Over: Matrix Listing Manager Available</a:t>
            </a:r>
          </a:p>
        </p:txBody>
      </p:sp>
      <p:sp>
        <p:nvSpPr>
          <p:cNvPr id="2" name="Rectangle 1">
            <a:extLst>
              <a:ext uri="{FF2B5EF4-FFF2-40B4-BE49-F238E27FC236}">
                <a16:creationId xmlns:a16="http://schemas.microsoft.com/office/drawing/2014/main" id="{2AD6E34F-FC5B-6DE7-2CDD-1E5F51ECAA3E}"/>
              </a:ext>
            </a:extLst>
          </p:cNvPr>
          <p:cNvSpPr/>
          <p:nvPr/>
        </p:nvSpPr>
        <p:spPr>
          <a:xfrm>
            <a:off x="4678637" y="8478263"/>
            <a:ext cx="5331081" cy="868351"/>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3208C80-C2D5-9A5D-3FC2-0EACA2417F66}"/>
              </a:ext>
            </a:extLst>
          </p:cNvPr>
          <p:cNvSpPr/>
          <p:nvPr/>
        </p:nvSpPr>
        <p:spPr>
          <a:xfrm>
            <a:off x="11044712" y="7885060"/>
            <a:ext cx="1106322" cy="275149"/>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367F048-F036-07AB-7125-73B3C2102596}"/>
              </a:ext>
            </a:extLst>
          </p:cNvPr>
          <p:cNvSpPr/>
          <p:nvPr/>
        </p:nvSpPr>
        <p:spPr>
          <a:xfrm>
            <a:off x="11044711" y="8637414"/>
            <a:ext cx="1106322" cy="275149"/>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4928EBE-6DF0-976B-00DA-6EC59B77F51A}"/>
              </a:ext>
            </a:extLst>
          </p:cNvPr>
          <p:cNvSpPr/>
          <p:nvPr/>
        </p:nvSpPr>
        <p:spPr>
          <a:xfrm>
            <a:off x="11044710" y="9635730"/>
            <a:ext cx="1106322" cy="275149"/>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grpSp>
        <p:nvGrpSpPr>
          <p:cNvPr id="2" name="Group 2"/>
          <p:cNvGrpSpPr/>
          <p:nvPr/>
        </p:nvGrpSpPr>
        <p:grpSpPr>
          <a:xfrm>
            <a:off x="9430939" y="368204"/>
            <a:ext cx="8522962" cy="9550592"/>
            <a:chOff x="0" y="0"/>
            <a:chExt cx="758598" cy="850064"/>
          </a:xfrm>
        </p:grpSpPr>
        <p:sp>
          <p:nvSpPr>
            <p:cNvPr id="3" name="Freeform 3"/>
            <p:cNvSpPr/>
            <p:nvPr/>
          </p:nvSpPr>
          <p:spPr>
            <a:xfrm>
              <a:off x="0" y="0"/>
              <a:ext cx="758598" cy="850064"/>
            </a:xfrm>
            <a:custGeom>
              <a:avLst/>
              <a:gdLst/>
              <a:ahLst/>
              <a:cxnLst/>
              <a:rect l="l" t="t" r="r" b="b"/>
              <a:pathLst>
                <a:path w="758598" h="850064">
                  <a:moveTo>
                    <a:pt x="0" y="0"/>
                  </a:moveTo>
                  <a:lnTo>
                    <a:pt x="758598" y="0"/>
                  </a:lnTo>
                  <a:lnTo>
                    <a:pt x="758598" y="850064"/>
                  </a:lnTo>
                  <a:lnTo>
                    <a:pt x="0" y="850064"/>
                  </a:lnTo>
                  <a:close/>
                </a:path>
              </a:pathLst>
            </a:custGeom>
            <a:solidFill>
              <a:srgbClr val="E65100"/>
            </a:solidFill>
          </p:spPr>
          <p:txBody>
            <a:bodyPr/>
            <a:lstStyle/>
            <a:p>
              <a:endParaRPr lang="en-US"/>
            </a:p>
          </p:txBody>
        </p:sp>
        <p:sp>
          <p:nvSpPr>
            <p:cNvPr id="4" name="TextBox 4"/>
            <p:cNvSpPr txBox="1"/>
            <p:nvPr/>
          </p:nvSpPr>
          <p:spPr>
            <a:xfrm>
              <a:off x="0" y="-38100"/>
              <a:ext cx="758598" cy="888164"/>
            </a:xfrm>
            <a:prstGeom prst="rect">
              <a:avLst/>
            </a:prstGeom>
          </p:spPr>
          <p:txBody>
            <a:bodyPr lIns="50800" tIns="50800" rIns="50800" bIns="50800" rtlCol="0" anchor="ctr"/>
            <a:lstStyle/>
            <a:p>
              <a:pPr algn="ctr">
                <a:lnSpc>
                  <a:spcPts val="2659"/>
                </a:lnSpc>
                <a:spcBef>
                  <a:spcPct val="0"/>
                </a:spcBef>
              </a:pPr>
              <a:endParaRPr/>
            </a:p>
          </p:txBody>
        </p:sp>
      </p:grpSp>
      <p:sp>
        <p:nvSpPr>
          <p:cNvPr id="5" name="TextBox 5"/>
          <p:cNvSpPr txBox="1"/>
          <p:nvPr/>
        </p:nvSpPr>
        <p:spPr>
          <a:xfrm>
            <a:off x="1028700" y="4142433"/>
            <a:ext cx="7578213" cy="1408307"/>
          </a:xfrm>
          <a:prstGeom prst="rect">
            <a:avLst/>
          </a:prstGeom>
        </p:spPr>
        <p:txBody>
          <a:bodyPr lIns="0" tIns="0" rIns="0" bIns="0" rtlCol="0" anchor="t">
            <a:spAutoFit/>
          </a:bodyPr>
          <a:lstStyle/>
          <a:p>
            <a:pPr algn="l">
              <a:lnSpc>
                <a:spcPts val="10706"/>
              </a:lnSpc>
            </a:pPr>
            <a:r>
              <a:rPr lang="en-US" sz="10100" b="1">
                <a:solidFill>
                  <a:srgbClr val="FCCB4F"/>
                </a:solidFill>
                <a:latin typeface="Martel Heavy"/>
                <a:ea typeface="Martel Heavy"/>
                <a:cs typeface="Martel Heavy"/>
                <a:sym typeface="Martel Heavy"/>
              </a:rPr>
              <a:t>Questions?</a:t>
            </a:r>
          </a:p>
        </p:txBody>
      </p:sp>
      <p:grpSp>
        <p:nvGrpSpPr>
          <p:cNvPr id="6" name="Group 6"/>
          <p:cNvGrpSpPr/>
          <p:nvPr/>
        </p:nvGrpSpPr>
        <p:grpSpPr>
          <a:xfrm>
            <a:off x="8606913" y="2634019"/>
            <a:ext cx="7620864" cy="7043884"/>
            <a:chOff x="0" y="0"/>
            <a:chExt cx="10161152" cy="9391845"/>
          </a:xfrm>
        </p:grpSpPr>
        <p:sp>
          <p:nvSpPr>
            <p:cNvPr id="7" name="Freeform 7"/>
            <p:cNvSpPr/>
            <p:nvPr/>
          </p:nvSpPr>
          <p:spPr>
            <a:xfrm>
              <a:off x="0" y="0"/>
              <a:ext cx="8518691" cy="8518691"/>
            </a:xfrm>
            <a:custGeom>
              <a:avLst/>
              <a:gdLst/>
              <a:ahLst/>
              <a:cxnLst/>
              <a:rect l="l" t="t" r="r" b="b"/>
              <a:pathLst>
                <a:path w="8518691" h="8518691">
                  <a:moveTo>
                    <a:pt x="0" y="0"/>
                  </a:moveTo>
                  <a:lnTo>
                    <a:pt x="8518691" y="0"/>
                  </a:lnTo>
                  <a:lnTo>
                    <a:pt x="8518691" y="8518691"/>
                  </a:lnTo>
                  <a:lnTo>
                    <a:pt x="0" y="85186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1122093" y="778375"/>
              <a:ext cx="9039059" cy="8613470"/>
            </a:xfrm>
            <a:custGeom>
              <a:avLst/>
              <a:gdLst/>
              <a:ahLst/>
              <a:cxnLst/>
              <a:rect l="l" t="t" r="r" b="b"/>
              <a:pathLst>
                <a:path w="9039059" h="8613470">
                  <a:moveTo>
                    <a:pt x="0" y="0"/>
                  </a:moveTo>
                  <a:lnTo>
                    <a:pt x="9039059" y="0"/>
                  </a:lnTo>
                  <a:lnTo>
                    <a:pt x="9039059" y="8613470"/>
                  </a:lnTo>
                  <a:lnTo>
                    <a:pt x="0" y="86134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9" name="Group 9"/>
          <p:cNvGrpSpPr/>
          <p:nvPr/>
        </p:nvGrpSpPr>
        <p:grpSpPr>
          <a:xfrm>
            <a:off x="12549797" y="1035844"/>
            <a:ext cx="4684081" cy="709311"/>
            <a:chOff x="-3226309" y="9525"/>
            <a:chExt cx="6245443" cy="945749"/>
          </a:xfrm>
        </p:grpSpPr>
        <p:sp>
          <p:nvSpPr>
            <p:cNvPr id="10" name="TextBox 10"/>
            <p:cNvSpPr txBox="1"/>
            <p:nvPr/>
          </p:nvSpPr>
          <p:spPr>
            <a:xfrm>
              <a:off x="0" y="9525"/>
              <a:ext cx="3019134" cy="700026"/>
            </a:xfrm>
            <a:prstGeom prst="rect">
              <a:avLst/>
            </a:prstGeom>
          </p:spPr>
          <p:txBody>
            <a:bodyPr lIns="0" tIns="0" rIns="0" bIns="0" rtlCol="0" anchor="t">
              <a:spAutoFit/>
            </a:bodyPr>
            <a:lstStyle/>
            <a:p>
              <a:pPr algn="l">
                <a:lnSpc>
                  <a:spcPts val="4067"/>
                </a:lnSpc>
              </a:pPr>
              <a:r>
                <a:rPr lang="en-US" sz="3506" b="1">
                  <a:solidFill>
                    <a:srgbClr val="FFFFFF"/>
                  </a:solidFill>
                  <a:latin typeface="Martel Heavy"/>
                  <a:ea typeface="Martel Heavy"/>
                  <a:cs typeface="Martel Heavy"/>
                  <a:sym typeface="Martel Heavy"/>
                </a:rPr>
                <a:t>Prepare</a:t>
              </a:r>
            </a:p>
          </p:txBody>
        </p:sp>
        <p:sp>
          <p:nvSpPr>
            <p:cNvPr id="11" name="TextBox 11"/>
            <p:cNvSpPr txBox="1"/>
            <p:nvPr/>
          </p:nvSpPr>
          <p:spPr>
            <a:xfrm>
              <a:off x="-3226309" y="352544"/>
              <a:ext cx="3019134" cy="602730"/>
            </a:xfrm>
            <a:prstGeom prst="rect">
              <a:avLst/>
            </a:prstGeom>
          </p:spPr>
          <p:txBody>
            <a:bodyPr lIns="0" tIns="0" rIns="0" bIns="0" rtlCol="0" anchor="t">
              <a:spAutoFit/>
            </a:bodyPr>
            <a:lstStyle/>
            <a:p>
              <a:pPr algn="l">
                <a:lnSpc>
                  <a:spcPts val="3487"/>
                </a:lnSpc>
              </a:pPr>
              <a:endParaRPr lang="en-US" sz="3000" b="1" dirty="0">
                <a:solidFill>
                  <a:srgbClr val="A2A7BA"/>
                </a:solidFill>
                <a:latin typeface="Martel Heavy"/>
                <a:ea typeface="Martel Heavy"/>
                <a:cs typeface="Martel Heavy"/>
              </a:endParaRPr>
            </a:p>
          </p:txBody>
        </p:sp>
      </p:grpSp>
      <p:sp>
        <p:nvSpPr>
          <p:cNvPr id="12" name="Freeform 12"/>
          <p:cNvSpPr/>
          <p:nvPr/>
        </p:nvSpPr>
        <p:spPr>
          <a:xfrm>
            <a:off x="17083421" y="9055813"/>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grpSp>
        <p:nvGrpSpPr>
          <p:cNvPr id="2" name="Group 2"/>
          <p:cNvGrpSpPr/>
          <p:nvPr/>
        </p:nvGrpSpPr>
        <p:grpSpPr>
          <a:xfrm>
            <a:off x="681399" y="270393"/>
            <a:ext cx="16925201" cy="9318155"/>
            <a:chOff x="0" y="-38100"/>
            <a:chExt cx="1506451" cy="829375"/>
          </a:xfrm>
        </p:grpSpPr>
        <p:sp>
          <p:nvSpPr>
            <p:cNvPr id="3" name="Freeform 3"/>
            <p:cNvSpPr/>
            <p:nvPr/>
          </p:nvSpPr>
          <p:spPr>
            <a:xfrm>
              <a:off x="0" y="-7444"/>
              <a:ext cx="1506451" cy="791275"/>
            </a:xfrm>
            <a:custGeom>
              <a:avLst/>
              <a:gdLst/>
              <a:ahLst/>
              <a:cxnLst/>
              <a:rect l="l" t="t" r="r" b="b"/>
              <a:pathLst>
                <a:path w="1506451" h="791275">
                  <a:moveTo>
                    <a:pt x="0" y="0"/>
                  </a:moveTo>
                  <a:lnTo>
                    <a:pt x="1506451" y="0"/>
                  </a:lnTo>
                  <a:lnTo>
                    <a:pt x="1506451" y="791275"/>
                  </a:lnTo>
                  <a:lnTo>
                    <a:pt x="0" y="791275"/>
                  </a:lnTo>
                  <a:close/>
                </a:path>
              </a:pathLst>
            </a:custGeom>
            <a:solidFill>
              <a:srgbClr val="FFFFFF"/>
            </a:solidFill>
          </p:spPr>
          <p:txBody>
            <a:bodyPr/>
            <a:lstStyle/>
            <a:p>
              <a:endParaRPr lang="en-US"/>
            </a:p>
          </p:txBody>
        </p:sp>
        <p:sp>
          <p:nvSpPr>
            <p:cNvPr id="4" name="TextBox 4"/>
            <p:cNvSpPr txBox="1"/>
            <p:nvPr/>
          </p:nvSpPr>
          <p:spPr>
            <a:xfrm>
              <a:off x="0" y="-38100"/>
              <a:ext cx="1506451" cy="829375"/>
            </a:xfrm>
            <a:prstGeom prst="rect">
              <a:avLst/>
            </a:prstGeom>
          </p:spPr>
          <p:txBody>
            <a:bodyPr lIns="50800" tIns="50800" rIns="50800" bIns="50800" rtlCol="0" anchor="ctr"/>
            <a:lstStyle/>
            <a:p>
              <a:pPr algn="ctr">
                <a:lnSpc>
                  <a:spcPts val="2659"/>
                </a:lnSpc>
                <a:spcBef>
                  <a:spcPct val="0"/>
                </a:spcBef>
              </a:pPr>
              <a:endParaRPr/>
            </a:p>
          </p:txBody>
        </p:sp>
      </p:grpSp>
      <p:sp>
        <p:nvSpPr>
          <p:cNvPr id="5" name="TextBox 5"/>
          <p:cNvSpPr txBox="1"/>
          <p:nvPr/>
        </p:nvSpPr>
        <p:spPr>
          <a:xfrm>
            <a:off x="936781" y="897923"/>
            <a:ext cx="15940513" cy="2239074"/>
          </a:xfrm>
          <a:prstGeom prst="rect">
            <a:avLst/>
          </a:prstGeom>
        </p:spPr>
        <p:txBody>
          <a:bodyPr wrap="square" lIns="0" tIns="0" rIns="0" bIns="0" rtlCol="0" anchor="t">
            <a:spAutoFit/>
          </a:bodyPr>
          <a:lstStyle/>
          <a:p>
            <a:pPr algn="ctr">
              <a:lnSpc>
                <a:spcPts val="8699"/>
              </a:lnSpc>
            </a:pPr>
            <a:r>
              <a:rPr lang="en-US" sz="7450" b="1" dirty="0">
                <a:solidFill>
                  <a:srgbClr val="1B193E"/>
                </a:solidFill>
                <a:latin typeface="Martel Bold"/>
                <a:cs typeface="Martel Bold"/>
                <a:sym typeface="Martel Bold"/>
              </a:rPr>
              <a:t>Your listings from Stratus will be available in Matrix!</a:t>
            </a:r>
          </a:p>
        </p:txBody>
      </p:sp>
      <p:sp>
        <p:nvSpPr>
          <p:cNvPr id="7" name="Freeform 7"/>
          <p:cNvSpPr/>
          <p:nvPr/>
        </p:nvSpPr>
        <p:spPr>
          <a:xfrm>
            <a:off x="16888868" y="898913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pic>
        <p:nvPicPr>
          <p:cNvPr id="8" name="Picture 7" descr="A screenshot of a website&#10;&#10;Description automatically generated">
            <a:extLst>
              <a:ext uri="{FF2B5EF4-FFF2-40B4-BE49-F238E27FC236}">
                <a16:creationId xmlns:a16="http://schemas.microsoft.com/office/drawing/2014/main" id="{025AFF37-7E77-1321-0C6B-465216BF9D20}"/>
              </a:ext>
            </a:extLst>
          </p:cNvPr>
          <p:cNvPicPr>
            <a:picLocks noChangeAspect="1"/>
          </p:cNvPicPr>
          <p:nvPr/>
        </p:nvPicPr>
        <p:blipFill>
          <a:blip r:embed="rId3"/>
          <a:stretch>
            <a:fillRect/>
          </a:stretch>
        </p:blipFill>
        <p:spPr>
          <a:xfrm>
            <a:off x="3693492" y="3136397"/>
            <a:ext cx="10928892" cy="6369901"/>
          </a:xfrm>
          <a:prstGeom prst="rect">
            <a:avLst/>
          </a:prstGeom>
          <a:ln>
            <a:noFill/>
          </a:ln>
          <a:effectLst>
            <a:outerShdw blurRad="292100" dist="139700" dir="2700000" algn="tl" rotWithShape="0">
              <a:srgbClr val="333333">
                <a:alpha val="65000"/>
              </a:srgbClr>
            </a:outerShdw>
          </a:effectLst>
        </p:spPr>
      </p:pic>
      <p:sp>
        <p:nvSpPr>
          <p:cNvPr id="9" name="Rectangle 8">
            <a:extLst>
              <a:ext uri="{FF2B5EF4-FFF2-40B4-BE49-F238E27FC236}">
                <a16:creationId xmlns:a16="http://schemas.microsoft.com/office/drawing/2014/main" id="{CCAD3E58-5F9F-AEBC-9BAC-4F1B3E141004}"/>
              </a:ext>
            </a:extLst>
          </p:cNvPr>
          <p:cNvSpPr/>
          <p:nvPr/>
        </p:nvSpPr>
        <p:spPr>
          <a:xfrm>
            <a:off x="11203863" y="8984655"/>
            <a:ext cx="1106322" cy="275149"/>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grpSp>
        <p:nvGrpSpPr>
          <p:cNvPr id="2" name="Group 2"/>
          <p:cNvGrpSpPr/>
          <p:nvPr/>
        </p:nvGrpSpPr>
        <p:grpSpPr>
          <a:xfrm>
            <a:off x="681399" y="698452"/>
            <a:ext cx="16925201" cy="8890096"/>
            <a:chOff x="0" y="0"/>
            <a:chExt cx="1506451" cy="791275"/>
          </a:xfrm>
        </p:grpSpPr>
        <p:sp>
          <p:nvSpPr>
            <p:cNvPr id="3" name="Freeform 3"/>
            <p:cNvSpPr/>
            <p:nvPr/>
          </p:nvSpPr>
          <p:spPr>
            <a:xfrm>
              <a:off x="0" y="0"/>
              <a:ext cx="1506451" cy="791275"/>
            </a:xfrm>
            <a:custGeom>
              <a:avLst/>
              <a:gdLst/>
              <a:ahLst/>
              <a:cxnLst/>
              <a:rect l="l" t="t" r="r" b="b"/>
              <a:pathLst>
                <a:path w="1506451" h="791275">
                  <a:moveTo>
                    <a:pt x="0" y="0"/>
                  </a:moveTo>
                  <a:lnTo>
                    <a:pt x="1506451" y="0"/>
                  </a:lnTo>
                  <a:lnTo>
                    <a:pt x="1506451" y="791275"/>
                  </a:lnTo>
                  <a:lnTo>
                    <a:pt x="0" y="791275"/>
                  </a:lnTo>
                  <a:close/>
                </a:path>
              </a:pathLst>
            </a:custGeom>
            <a:solidFill>
              <a:srgbClr val="FFFFFF"/>
            </a:solidFill>
          </p:spPr>
          <p:txBody>
            <a:bodyPr/>
            <a:lstStyle/>
            <a:p>
              <a:endParaRPr lang="en-US"/>
            </a:p>
          </p:txBody>
        </p:sp>
        <p:sp>
          <p:nvSpPr>
            <p:cNvPr id="4" name="TextBox 4"/>
            <p:cNvSpPr txBox="1"/>
            <p:nvPr/>
          </p:nvSpPr>
          <p:spPr>
            <a:xfrm>
              <a:off x="0" y="-38100"/>
              <a:ext cx="1506451" cy="829375"/>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476438" y="7651399"/>
            <a:ext cx="365388" cy="343208"/>
            <a:chOff x="0" y="0"/>
            <a:chExt cx="96234" cy="90392"/>
          </a:xfrm>
        </p:grpSpPr>
        <p:sp>
          <p:nvSpPr>
            <p:cNvPr id="6" name="Freeform 6"/>
            <p:cNvSpPr/>
            <p:nvPr/>
          </p:nvSpPr>
          <p:spPr>
            <a:xfrm>
              <a:off x="0" y="0"/>
              <a:ext cx="96234" cy="90392"/>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7" name="TextBox 7"/>
            <p:cNvSpPr txBox="1"/>
            <p:nvPr/>
          </p:nvSpPr>
          <p:spPr>
            <a:xfrm>
              <a:off x="0" y="-38100"/>
              <a:ext cx="96234" cy="128492"/>
            </a:xfrm>
            <a:prstGeom prst="rect">
              <a:avLst/>
            </a:prstGeom>
          </p:spPr>
          <p:txBody>
            <a:bodyPr lIns="67235" tIns="67235" rIns="67235" bIns="67235" rtlCol="0" anchor="ctr"/>
            <a:lstStyle/>
            <a:p>
              <a:pPr algn="ctr">
                <a:lnSpc>
                  <a:spcPts val="2024"/>
                </a:lnSpc>
              </a:pPr>
              <a:endParaRPr/>
            </a:p>
          </p:txBody>
        </p:sp>
      </p:grpSp>
      <p:grpSp>
        <p:nvGrpSpPr>
          <p:cNvPr id="8" name="Group 8"/>
          <p:cNvGrpSpPr/>
          <p:nvPr/>
        </p:nvGrpSpPr>
        <p:grpSpPr>
          <a:xfrm>
            <a:off x="1489458" y="2629607"/>
            <a:ext cx="365388" cy="343208"/>
            <a:chOff x="0" y="0"/>
            <a:chExt cx="96234" cy="90392"/>
          </a:xfrm>
        </p:grpSpPr>
        <p:sp>
          <p:nvSpPr>
            <p:cNvPr id="9" name="Freeform 9"/>
            <p:cNvSpPr/>
            <p:nvPr/>
          </p:nvSpPr>
          <p:spPr>
            <a:xfrm>
              <a:off x="0" y="0"/>
              <a:ext cx="96234" cy="90392"/>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10" name="TextBox 10"/>
            <p:cNvSpPr txBox="1"/>
            <p:nvPr/>
          </p:nvSpPr>
          <p:spPr>
            <a:xfrm>
              <a:off x="0" y="-38100"/>
              <a:ext cx="96234" cy="128492"/>
            </a:xfrm>
            <a:prstGeom prst="rect">
              <a:avLst/>
            </a:prstGeom>
          </p:spPr>
          <p:txBody>
            <a:bodyPr lIns="67235" tIns="67235" rIns="67235" bIns="67235" rtlCol="0" anchor="ctr"/>
            <a:lstStyle/>
            <a:p>
              <a:pPr algn="ctr">
                <a:lnSpc>
                  <a:spcPts val="2024"/>
                </a:lnSpc>
              </a:pPr>
              <a:endParaRPr/>
            </a:p>
          </p:txBody>
        </p:sp>
      </p:grpSp>
      <p:grpSp>
        <p:nvGrpSpPr>
          <p:cNvPr id="14" name="Group 14"/>
          <p:cNvGrpSpPr/>
          <p:nvPr/>
        </p:nvGrpSpPr>
        <p:grpSpPr>
          <a:xfrm>
            <a:off x="1473583" y="4888738"/>
            <a:ext cx="365388" cy="343208"/>
            <a:chOff x="0" y="0"/>
            <a:chExt cx="96234" cy="90392"/>
          </a:xfrm>
        </p:grpSpPr>
        <p:sp>
          <p:nvSpPr>
            <p:cNvPr id="15" name="Freeform 15"/>
            <p:cNvSpPr/>
            <p:nvPr/>
          </p:nvSpPr>
          <p:spPr>
            <a:xfrm>
              <a:off x="0" y="0"/>
              <a:ext cx="96234" cy="90392"/>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16" name="TextBox 16"/>
            <p:cNvSpPr txBox="1"/>
            <p:nvPr/>
          </p:nvSpPr>
          <p:spPr>
            <a:xfrm>
              <a:off x="0" y="-38100"/>
              <a:ext cx="96234" cy="128492"/>
            </a:xfrm>
            <a:prstGeom prst="rect">
              <a:avLst/>
            </a:prstGeom>
          </p:spPr>
          <p:txBody>
            <a:bodyPr lIns="67235" tIns="67235" rIns="67235" bIns="67235" rtlCol="0" anchor="ctr"/>
            <a:lstStyle/>
            <a:p>
              <a:pPr algn="ctr">
                <a:lnSpc>
                  <a:spcPts val="2024"/>
                </a:lnSpc>
              </a:pPr>
              <a:endParaRPr/>
            </a:p>
          </p:txBody>
        </p:sp>
      </p:grpSp>
      <p:grpSp>
        <p:nvGrpSpPr>
          <p:cNvPr id="17" name="Group 17"/>
          <p:cNvGrpSpPr/>
          <p:nvPr/>
        </p:nvGrpSpPr>
        <p:grpSpPr>
          <a:xfrm>
            <a:off x="1458395" y="5841546"/>
            <a:ext cx="365388" cy="343208"/>
            <a:chOff x="0" y="0"/>
            <a:chExt cx="96234" cy="90392"/>
          </a:xfrm>
        </p:grpSpPr>
        <p:sp>
          <p:nvSpPr>
            <p:cNvPr id="18" name="Freeform 18"/>
            <p:cNvSpPr/>
            <p:nvPr/>
          </p:nvSpPr>
          <p:spPr>
            <a:xfrm>
              <a:off x="0" y="0"/>
              <a:ext cx="96234" cy="90392"/>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19" name="TextBox 19"/>
            <p:cNvSpPr txBox="1"/>
            <p:nvPr/>
          </p:nvSpPr>
          <p:spPr>
            <a:xfrm>
              <a:off x="0" y="-38100"/>
              <a:ext cx="96234" cy="128492"/>
            </a:xfrm>
            <a:prstGeom prst="rect">
              <a:avLst/>
            </a:prstGeom>
          </p:spPr>
          <p:txBody>
            <a:bodyPr lIns="67235" tIns="67235" rIns="67235" bIns="67235" rtlCol="0" anchor="ctr"/>
            <a:lstStyle/>
            <a:p>
              <a:pPr algn="ctr">
                <a:lnSpc>
                  <a:spcPts val="2024"/>
                </a:lnSpc>
              </a:pPr>
              <a:endParaRPr/>
            </a:p>
          </p:txBody>
        </p:sp>
      </p:grpSp>
      <p:grpSp>
        <p:nvGrpSpPr>
          <p:cNvPr id="20" name="Group 20"/>
          <p:cNvGrpSpPr/>
          <p:nvPr/>
        </p:nvGrpSpPr>
        <p:grpSpPr>
          <a:xfrm>
            <a:off x="1473583" y="6746473"/>
            <a:ext cx="365388" cy="343208"/>
            <a:chOff x="0" y="0"/>
            <a:chExt cx="96234" cy="90392"/>
          </a:xfrm>
        </p:grpSpPr>
        <p:sp>
          <p:nvSpPr>
            <p:cNvPr id="21" name="Freeform 21"/>
            <p:cNvSpPr/>
            <p:nvPr/>
          </p:nvSpPr>
          <p:spPr>
            <a:xfrm>
              <a:off x="0" y="0"/>
              <a:ext cx="96234" cy="90392"/>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22" name="TextBox 22"/>
            <p:cNvSpPr txBox="1"/>
            <p:nvPr/>
          </p:nvSpPr>
          <p:spPr>
            <a:xfrm>
              <a:off x="0" y="-38100"/>
              <a:ext cx="96234" cy="128492"/>
            </a:xfrm>
            <a:prstGeom prst="rect">
              <a:avLst/>
            </a:prstGeom>
          </p:spPr>
          <p:txBody>
            <a:bodyPr lIns="67235" tIns="67235" rIns="67235" bIns="67235" rtlCol="0" anchor="ctr"/>
            <a:lstStyle/>
            <a:p>
              <a:pPr algn="ctr">
                <a:lnSpc>
                  <a:spcPts val="2024"/>
                </a:lnSpc>
              </a:pPr>
              <a:endParaRPr/>
            </a:p>
          </p:txBody>
        </p:sp>
      </p:grpSp>
      <p:sp>
        <p:nvSpPr>
          <p:cNvPr id="23" name="Freeform 23"/>
          <p:cNvSpPr/>
          <p:nvPr/>
        </p:nvSpPr>
        <p:spPr>
          <a:xfrm>
            <a:off x="1140054" y="964852"/>
            <a:ext cx="1428943" cy="1377849"/>
          </a:xfrm>
          <a:custGeom>
            <a:avLst/>
            <a:gdLst/>
            <a:ahLst/>
            <a:cxnLst/>
            <a:rect l="l" t="t" r="r" b="b"/>
            <a:pathLst>
              <a:path w="1936943" h="1774724">
                <a:moveTo>
                  <a:pt x="0" y="0"/>
                </a:moveTo>
                <a:lnTo>
                  <a:pt x="1936943" y="0"/>
                </a:lnTo>
                <a:lnTo>
                  <a:pt x="1936943" y="1774724"/>
                </a:lnTo>
                <a:lnTo>
                  <a:pt x="0" y="177472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6" name="TextBox 26"/>
          <p:cNvSpPr txBox="1"/>
          <p:nvPr/>
        </p:nvSpPr>
        <p:spPr>
          <a:xfrm>
            <a:off x="2108526" y="2575632"/>
            <a:ext cx="8903010" cy="5523948"/>
          </a:xfrm>
          <a:prstGeom prst="rect">
            <a:avLst/>
          </a:prstGeom>
        </p:spPr>
        <p:txBody>
          <a:bodyPr lIns="0" tIns="0" rIns="0" bIns="0" rtlCol="0" anchor="t">
            <a:spAutoFit/>
          </a:bodyPr>
          <a:lstStyle/>
          <a:p>
            <a:pPr>
              <a:lnSpc>
                <a:spcPts val="3597"/>
              </a:lnSpc>
            </a:pPr>
            <a:r>
              <a:rPr lang="en-US" sz="3000" b="1" spc="-8" dirty="0">
                <a:solidFill>
                  <a:srgbClr val="002060"/>
                </a:solidFill>
                <a:latin typeface="Open Sans Bold"/>
                <a:ea typeface="Open Sans Bold"/>
                <a:cs typeface="Open Sans Bold"/>
              </a:rPr>
              <a:t>Valid Listing Agreement</a:t>
            </a:r>
            <a:endParaRPr lang="en-US" sz="2950" b="1" spc="-8" dirty="0">
              <a:solidFill>
                <a:srgbClr val="002060"/>
              </a:solidFill>
              <a:latin typeface="Calibri"/>
              <a:ea typeface="Open Sans Bold"/>
              <a:cs typeface="Calibri"/>
            </a:endParaRPr>
          </a:p>
          <a:p>
            <a:pPr>
              <a:lnSpc>
                <a:spcPts val="3597"/>
              </a:lnSpc>
            </a:pPr>
            <a:endParaRPr lang="en-US" sz="2950" b="1" spc="-8" dirty="0">
              <a:solidFill>
                <a:srgbClr val="002060"/>
              </a:solidFill>
              <a:latin typeface="Open Sans Bold"/>
              <a:ea typeface="Open Sans Bold"/>
              <a:cs typeface="Calibri"/>
            </a:endParaRPr>
          </a:p>
          <a:p>
            <a:pPr>
              <a:lnSpc>
                <a:spcPts val="3597"/>
              </a:lnSpc>
            </a:pPr>
            <a:r>
              <a:rPr lang="en-US" sz="2950" b="1" spc="-8" dirty="0">
                <a:solidFill>
                  <a:srgbClr val="002060"/>
                </a:solidFill>
                <a:latin typeface="Open Sans Bold"/>
                <a:ea typeface="Open Sans Bold"/>
                <a:cs typeface="Calibri"/>
              </a:rPr>
              <a:t>Be Sure Enter Listings in a Timely Manner – 24 hours</a:t>
            </a:r>
            <a:endParaRPr lang="en-US" sz="2950" b="1" spc="-8" dirty="0">
              <a:solidFill>
                <a:srgbClr val="002060"/>
              </a:solidFill>
              <a:latin typeface="Calibri"/>
              <a:ea typeface="Open Sans Bold"/>
              <a:cs typeface="Calibri"/>
            </a:endParaRPr>
          </a:p>
          <a:p>
            <a:pPr algn="l">
              <a:lnSpc>
                <a:spcPts val="3597"/>
              </a:lnSpc>
            </a:pPr>
            <a:endParaRPr lang="en-US" sz="2950" b="1" spc="-8" dirty="0">
              <a:solidFill>
                <a:srgbClr val="002060"/>
              </a:solidFill>
              <a:latin typeface="Open Sans Bold"/>
              <a:ea typeface="Open Sans Bold"/>
              <a:cs typeface="Open Sans Bold"/>
            </a:endParaRPr>
          </a:p>
          <a:p>
            <a:pPr>
              <a:lnSpc>
                <a:spcPts val="3597"/>
              </a:lnSpc>
            </a:pPr>
            <a:r>
              <a:rPr lang="en-US" sz="2950" b="1" spc="-8" dirty="0">
                <a:solidFill>
                  <a:srgbClr val="002060"/>
                </a:solidFill>
                <a:latin typeface="Open Sans Bold"/>
                <a:ea typeface="Open Sans Bold"/>
                <a:cs typeface="Open Sans Bold"/>
                <a:sym typeface="Open Sans Bold"/>
              </a:rPr>
              <a:t>Listing Status Changes – 24 hours</a:t>
            </a:r>
            <a:endParaRPr lang="en-US" sz="2950" b="1" spc="-8" dirty="0">
              <a:solidFill>
                <a:srgbClr val="002060"/>
              </a:solidFill>
              <a:latin typeface="Open Sans Bold"/>
              <a:ea typeface="Open Sans Bold"/>
              <a:cs typeface="Open Sans Bold"/>
            </a:endParaRPr>
          </a:p>
          <a:p>
            <a:pPr algn="l">
              <a:lnSpc>
                <a:spcPts val="3597"/>
              </a:lnSpc>
            </a:pPr>
            <a:endParaRPr lang="en-US" sz="2950" b="1" spc="-8" dirty="0">
              <a:solidFill>
                <a:srgbClr val="002060"/>
              </a:solidFill>
              <a:latin typeface="Open Sans Bold"/>
              <a:ea typeface="Open Sans Bold"/>
              <a:cs typeface="Open Sans Bold"/>
            </a:endParaRPr>
          </a:p>
          <a:p>
            <a:pPr>
              <a:lnSpc>
                <a:spcPts val="3597"/>
              </a:lnSpc>
            </a:pPr>
            <a:r>
              <a:rPr lang="en-US" sz="2950" b="1" spc="-8" dirty="0">
                <a:solidFill>
                  <a:srgbClr val="002060"/>
                </a:solidFill>
                <a:latin typeface="Open Sans Bold"/>
                <a:ea typeface="Open Sans Bold"/>
                <a:cs typeface="Open Sans Bold"/>
                <a:sym typeface="Open Sans Bold"/>
              </a:rPr>
              <a:t>For Active and Coming Soon Listings – 1 Photo</a:t>
            </a:r>
            <a:endParaRPr lang="en-US" sz="2950" b="1" spc="-8" dirty="0">
              <a:solidFill>
                <a:srgbClr val="002060"/>
              </a:solidFill>
              <a:latin typeface="Open Sans Bold"/>
              <a:ea typeface="Open Sans Bold"/>
              <a:cs typeface="Open Sans Bold"/>
            </a:endParaRPr>
          </a:p>
          <a:p>
            <a:pPr algn="l">
              <a:lnSpc>
                <a:spcPts val="3597"/>
              </a:lnSpc>
            </a:pPr>
            <a:endParaRPr lang="en-US" sz="2950" b="1" spc="-8" dirty="0">
              <a:solidFill>
                <a:srgbClr val="002060"/>
              </a:solidFill>
              <a:latin typeface="Open Sans Bold"/>
              <a:ea typeface="Open Sans Bold"/>
              <a:cs typeface="Open Sans Bold"/>
            </a:endParaRPr>
          </a:p>
          <a:p>
            <a:pPr>
              <a:lnSpc>
                <a:spcPts val="3597"/>
              </a:lnSpc>
            </a:pPr>
            <a:r>
              <a:rPr lang="en-US" sz="2950" b="1" spc="-8" dirty="0">
                <a:solidFill>
                  <a:srgbClr val="002060"/>
                </a:solidFill>
                <a:latin typeface="Open Sans Bold"/>
                <a:ea typeface="Open Sans Bold"/>
                <a:cs typeface="Open Sans Bold"/>
                <a:sym typeface="Open Sans Bold"/>
              </a:rPr>
              <a:t>No mention of compensation anywhere</a:t>
            </a:r>
            <a:endParaRPr lang="en-US" sz="2950" b="1" spc="-8" dirty="0">
              <a:solidFill>
                <a:srgbClr val="002060"/>
              </a:solidFill>
              <a:latin typeface="Open Sans Bold"/>
              <a:ea typeface="Open Sans Bold"/>
              <a:cs typeface="Open Sans Bold"/>
            </a:endParaRPr>
          </a:p>
          <a:p>
            <a:pPr algn="l">
              <a:lnSpc>
                <a:spcPts val="3597"/>
              </a:lnSpc>
            </a:pPr>
            <a:endParaRPr lang="en-US" sz="2950" b="1" spc="-8" dirty="0">
              <a:solidFill>
                <a:srgbClr val="002060"/>
              </a:solidFill>
              <a:latin typeface="Open Sans Bold"/>
              <a:ea typeface="Open Sans Bold"/>
              <a:cs typeface="Open Sans Bold"/>
            </a:endParaRPr>
          </a:p>
          <a:p>
            <a:pPr>
              <a:lnSpc>
                <a:spcPts val="3597"/>
              </a:lnSpc>
            </a:pPr>
            <a:r>
              <a:rPr lang="en-US" sz="2950" b="1" spc="-8" dirty="0">
                <a:solidFill>
                  <a:srgbClr val="002060"/>
                </a:solidFill>
                <a:latin typeface="Open Sans Bold"/>
                <a:ea typeface="Open Sans Bold"/>
                <a:cs typeface="Open Sans Bold"/>
                <a:sym typeface="Open Sans Bold"/>
              </a:rPr>
              <a:t>No branding in the public remarks</a:t>
            </a:r>
            <a:endParaRPr lang="en-US" dirty="0">
              <a:solidFill>
                <a:srgbClr val="002060"/>
              </a:solidFill>
            </a:endParaRPr>
          </a:p>
        </p:txBody>
      </p:sp>
      <p:sp>
        <p:nvSpPr>
          <p:cNvPr id="27" name="TextBox 27"/>
          <p:cNvSpPr txBox="1"/>
          <p:nvPr/>
        </p:nvSpPr>
        <p:spPr>
          <a:xfrm>
            <a:off x="2233424" y="1588562"/>
            <a:ext cx="5356375" cy="723275"/>
          </a:xfrm>
          <a:prstGeom prst="rect">
            <a:avLst/>
          </a:prstGeom>
        </p:spPr>
        <p:txBody>
          <a:bodyPr lIns="0" tIns="0" rIns="0" bIns="0" rtlCol="0" anchor="t">
            <a:spAutoFit/>
          </a:bodyPr>
          <a:lstStyle/>
          <a:p>
            <a:pPr algn="l">
              <a:lnSpc>
                <a:spcPts val="5575"/>
              </a:lnSpc>
            </a:pPr>
            <a:r>
              <a:rPr lang="en-US" sz="4800" b="1" dirty="0">
                <a:solidFill>
                  <a:srgbClr val="E65100"/>
                </a:solidFill>
                <a:latin typeface="Martel Heavy"/>
                <a:cs typeface="Martel Heavy"/>
                <a:sym typeface="Martel Heavy"/>
              </a:rPr>
              <a:t>Reminders</a:t>
            </a:r>
            <a:endParaRPr lang="en-US" dirty="0"/>
          </a:p>
        </p:txBody>
      </p:sp>
      <p:sp>
        <p:nvSpPr>
          <p:cNvPr id="33" name="Freeform 33"/>
          <p:cNvSpPr/>
          <p:nvPr/>
        </p:nvSpPr>
        <p:spPr>
          <a:xfrm>
            <a:off x="17083769" y="8982653"/>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4"/>
            <a:stretch>
              <a:fillRect/>
            </a:stretch>
          </a:blipFill>
        </p:spPr>
        <p:txBody>
          <a:bodyPr/>
          <a:lstStyle/>
          <a:p>
            <a:endParaRPr lang="en-US"/>
          </a:p>
        </p:txBody>
      </p:sp>
      <p:sp>
        <p:nvSpPr>
          <p:cNvPr id="34" name="Freeform 23">
            <a:extLst>
              <a:ext uri="{FF2B5EF4-FFF2-40B4-BE49-F238E27FC236}">
                <a16:creationId xmlns:a16="http://schemas.microsoft.com/office/drawing/2014/main" id="{D9B93C3D-7EFC-22C1-D3BC-23A108E72F2D}"/>
              </a:ext>
            </a:extLst>
          </p:cNvPr>
          <p:cNvSpPr/>
          <p:nvPr/>
        </p:nvSpPr>
        <p:spPr>
          <a:xfrm>
            <a:off x="11281091" y="3323440"/>
            <a:ext cx="5978209" cy="5696735"/>
          </a:xfrm>
          <a:custGeom>
            <a:avLst/>
            <a:gdLst/>
            <a:ahLst/>
            <a:cxnLst/>
            <a:rect l="l" t="t" r="r" b="b"/>
            <a:pathLst>
              <a:path w="5978209" h="5696735">
                <a:moveTo>
                  <a:pt x="0" y="0"/>
                </a:moveTo>
                <a:lnTo>
                  <a:pt x="5978209" y="0"/>
                </a:lnTo>
                <a:lnTo>
                  <a:pt x="5978209" y="5696735"/>
                </a:lnTo>
                <a:lnTo>
                  <a:pt x="0" y="569673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1" name="Group 8">
            <a:extLst>
              <a:ext uri="{FF2B5EF4-FFF2-40B4-BE49-F238E27FC236}">
                <a16:creationId xmlns:a16="http://schemas.microsoft.com/office/drawing/2014/main" id="{7CC65926-968B-8A6B-BB66-FF3189ED81BE}"/>
              </a:ext>
            </a:extLst>
          </p:cNvPr>
          <p:cNvGrpSpPr/>
          <p:nvPr/>
        </p:nvGrpSpPr>
        <p:grpSpPr>
          <a:xfrm>
            <a:off x="1456801" y="3464660"/>
            <a:ext cx="365388" cy="487869"/>
            <a:chOff x="0" y="-38100"/>
            <a:chExt cx="96234" cy="128492"/>
          </a:xfrm>
        </p:grpSpPr>
        <p:sp>
          <p:nvSpPr>
            <p:cNvPr id="12" name="Freeform 9">
              <a:extLst>
                <a:ext uri="{FF2B5EF4-FFF2-40B4-BE49-F238E27FC236}">
                  <a16:creationId xmlns:a16="http://schemas.microsoft.com/office/drawing/2014/main" id="{02BFD6B9-1DD5-BA74-304E-751832C85FE4}"/>
                </a:ext>
              </a:extLst>
            </p:cNvPr>
            <p:cNvSpPr/>
            <p:nvPr/>
          </p:nvSpPr>
          <p:spPr>
            <a:xfrm>
              <a:off x="0" y="0"/>
              <a:ext cx="96234" cy="90392"/>
            </a:xfrm>
            <a:custGeom>
              <a:avLst/>
              <a:gdLst/>
              <a:ahLst/>
              <a:cxnLst/>
              <a:rect l="l" t="t" r="r" b="b"/>
              <a:pathLst>
                <a:path w="96234" h="90392">
                  <a:moveTo>
                    <a:pt x="0" y="0"/>
                  </a:moveTo>
                  <a:lnTo>
                    <a:pt x="96234" y="0"/>
                  </a:lnTo>
                  <a:lnTo>
                    <a:pt x="96234" y="90392"/>
                  </a:lnTo>
                  <a:lnTo>
                    <a:pt x="0" y="90392"/>
                  </a:lnTo>
                  <a:close/>
                </a:path>
              </a:pathLst>
            </a:custGeom>
            <a:solidFill>
              <a:srgbClr val="000000">
                <a:alpha val="0"/>
              </a:srgbClr>
            </a:solidFill>
            <a:ln w="28575" cap="sq">
              <a:solidFill>
                <a:srgbClr val="000000"/>
              </a:solidFill>
              <a:prstDash val="solid"/>
              <a:miter/>
            </a:ln>
          </p:spPr>
          <p:txBody>
            <a:bodyPr/>
            <a:lstStyle/>
            <a:p>
              <a:endParaRPr lang="en-US"/>
            </a:p>
          </p:txBody>
        </p:sp>
        <p:sp>
          <p:nvSpPr>
            <p:cNvPr id="13" name="TextBox 10">
              <a:extLst>
                <a:ext uri="{FF2B5EF4-FFF2-40B4-BE49-F238E27FC236}">
                  <a16:creationId xmlns:a16="http://schemas.microsoft.com/office/drawing/2014/main" id="{954EA521-6925-361E-99E0-8D33F5A8DD37}"/>
                </a:ext>
              </a:extLst>
            </p:cNvPr>
            <p:cNvSpPr txBox="1"/>
            <p:nvPr/>
          </p:nvSpPr>
          <p:spPr>
            <a:xfrm>
              <a:off x="0" y="-38100"/>
              <a:ext cx="96234" cy="128492"/>
            </a:xfrm>
            <a:prstGeom prst="rect">
              <a:avLst/>
            </a:prstGeom>
          </p:spPr>
          <p:txBody>
            <a:bodyPr lIns="67235" tIns="67235" rIns="67235" bIns="67235" rtlCol="0" anchor="ctr"/>
            <a:lstStyle/>
            <a:p>
              <a:pPr algn="ctr">
                <a:lnSpc>
                  <a:spcPts val="2024"/>
                </a:lnSpc>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grpSp>
        <p:nvGrpSpPr>
          <p:cNvPr id="2" name="Group 2"/>
          <p:cNvGrpSpPr/>
          <p:nvPr/>
        </p:nvGrpSpPr>
        <p:grpSpPr>
          <a:xfrm>
            <a:off x="1223956" y="2586203"/>
            <a:ext cx="5070480" cy="3218971"/>
            <a:chOff x="0" y="0"/>
            <a:chExt cx="1959087" cy="1243717"/>
          </a:xfrm>
        </p:grpSpPr>
        <p:sp>
          <p:nvSpPr>
            <p:cNvPr id="3" name="Freeform 3"/>
            <p:cNvSpPr/>
            <p:nvPr/>
          </p:nvSpPr>
          <p:spPr>
            <a:xfrm>
              <a:off x="0" y="0"/>
              <a:ext cx="1959087" cy="1243717"/>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FFFFFF"/>
            </a:solidFill>
          </p:spPr>
          <p:txBody>
            <a:bodyPr/>
            <a:lstStyle/>
            <a:p>
              <a:endParaRPr lang="en-US"/>
            </a:p>
          </p:txBody>
        </p:sp>
        <p:sp>
          <p:nvSpPr>
            <p:cNvPr id="4" name="TextBox 4"/>
            <p:cNvSpPr txBox="1"/>
            <p:nvPr/>
          </p:nvSpPr>
          <p:spPr>
            <a:xfrm>
              <a:off x="0" y="85725"/>
              <a:ext cx="1959087" cy="1157992"/>
            </a:xfrm>
            <a:prstGeom prst="rect">
              <a:avLst/>
            </a:prstGeom>
          </p:spPr>
          <p:txBody>
            <a:bodyPr lIns="50800" tIns="50800" rIns="50800" bIns="50800" rtlCol="0" anchor="ctr"/>
            <a:lstStyle/>
            <a:p>
              <a:pPr algn="ctr">
                <a:lnSpc>
                  <a:spcPts val="1925"/>
                </a:lnSpc>
              </a:pPr>
              <a:endParaRPr/>
            </a:p>
          </p:txBody>
        </p:sp>
      </p:grpSp>
      <p:grpSp>
        <p:nvGrpSpPr>
          <p:cNvPr id="5" name="Group 5"/>
          <p:cNvGrpSpPr/>
          <p:nvPr/>
        </p:nvGrpSpPr>
        <p:grpSpPr>
          <a:xfrm>
            <a:off x="1223956" y="6039329"/>
            <a:ext cx="5070480" cy="3218971"/>
            <a:chOff x="0" y="0"/>
            <a:chExt cx="1959087" cy="1243717"/>
          </a:xfrm>
        </p:grpSpPr>
        <p:sp>
          <p:nvSpPr>
            <p:cNvPr id="6" name="Freeform 6"/>
            <p:cNvSpPr/>
            <p:nvPr/>
          </p:nvSpPr>
          <p:spPr>
            <a:xfrm>
              <a:off x="0" y="0"/>
              <a:ext cx="1959087" cy="1243717"/>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FFFFFF"/>
            </a:solidFill>
          </p:spPr>
          <p:txBody>
            <a:bodyPr/>
            <a:lstStyle/>
            <a:p>
              <a:endParaRPr lang="en-US"/>
            </a:p>
          </p:txBody>
        </p:sp>
        <p:sp>
          <p:nvSpPr>
            <p:cNvPr id="7" name="TextBox 7"/>
            <p:cNvSpPr txBox="1"/>
            <p:nvPr/>
          </p:nvSpPr>
          <p:spPr>
            <a:xfrm>
              <a:off x="0" y="85725"/>
              <a:ext cx="1959087" cy="1157992"/>
            </a:xfrm>
            <a:prstGeom prst="rect">
              <a:avLst/>
            </a:prstGeom>
          </p:spPr>
          <p:txBody>
            <a:bodyPr lIns="50800" tIns="50800" rIns="50800" bIns="50800" rtlCol="0" anchor="ctr"/>
            <a:lstStyle/>
            <a:p>
              <a:pPr algn="ctr">
                <a:lnSpc>
                  <a:spcPts val="1925"/>
                </a:lnSpc>
              </a:pPr>
              <a:endParaRPr/>
            </a:p>
          </p:txBody>
        </p:sp>
      </p:grpSp>
      <p:grpSp>
        <p:nvGrpSpPr>
          <p:cNvPr id="8" name="Group 8"/>
          <p:cNvGrpSpPr/>
          <p:nvPr/>
        </p:nvGrpSpPr>
        <p:grpSpPr>
          <a:xfrm>
            <a:off x="6608760" y="2586203"/>
            <a:ext cx="5070480" cy="3218971"/>
            <a:chOff x="0" y="0"/>
            <a:chExt cx="1959087" cy="1243717"/>
          </a:xfrm>
        </p:grpSpPr>
        <p:sp>
          <p:nvSpPr>
            <p:cNvPr id="9" name="Freeform 9"/>
            <p:cNvSpPr/>
            <p:nvPr/>
          </p:nvSpPr>
          <p:spPr>
            <a:xfrm>
              <a:off x="0" y="0"/>
              <a:ext cx="1959087" cy="1243717"/>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FFFFFF"/>
            </a:solidFill>
          </p:spPr>
          <p:txBody>
            <a:bodyPr/>
            <a:lstStyle/>
            <a:p>
              <a:endParaRPr lang="en-US"/>
            </a:p>
          </p:txBody>
        </p:sp>
        <p:sp>
          <p:nvSpPr>
            <p:cNvPr id="10" name="TextBox 10"/>
            <p:cNvSpPr txBox="1"/>
            <p:nvPr/>
          </p:nvSpPr>
          <p:spPr>
            <a:xfrm>
              <a:off x="0" y="85725"/>
              <a:ext cx="1959087" cy="1157992"/>
            </a:xfrm>
            <a:prstGeom prst="rect">
              <a:avLst/>
            </a:prstGeom>
          </p:spPr>
          <p:txBody>
            <a:bodyPr lIns="50800" tIns="50800" rIns="50800" bIns="50800" rtlCol="0" anchor="ctr"/>
            <a:lstStyle/>
            <a:p>
              <a:pPr algn="ctr">
                <a:lnSpc>
                  <a:spcPts val="1925"/>
                </a:lnSpc>
              </a:pPr>
              <a:endParaRPr/>
            </a:p>
          </p:txBody>
        </p:sp>
      </p:grpSp>
      <p:grpSp>
        <p:nvGrpSpPr>
          <p:cNvPr id="11" name="Group 11"/>
          <p:cNvGrpSpPr/>
          <p:nvPr/>
        </p:nvGrpSpPr>
        <p:grpSpPr>
          <a:xfrm>
            <a:off x="6608760" y="6039329"/>
            <a:ext cx="5070480" cy="3218971"/>
            <a:chOff x="0" y="0"/>
            <a:chExt cx="1959087" cy="1243717"/>
          </a:xfrm>
        </p:grpSpPr>
        <p:sp>
          <p:nvSpPr>
            <p:cNvPr id="12" name="Freeform 12"/>
            <p:cNvSpPr/>
            <p:nvPr/>
          </p:nvSpPr>
          <p:spPr>
            <a:xfrm>
              <a:off x="0" y="0"/>
              <a:ext cx="1959087" cy="1243717"/>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FFFFFF"/>
            </a:solidFill>
          </p:spPr>
          <p:txBody>
            <a:bodyPr/>
            <a:lstStyle/>
            <a:p>
              <a:endParaRPr lang="en-US"/>
            </a:p>
          </p:txBody>
        </p:sp>
        <p:sp>
          <p:nvSpPr>
            <p:cNvPr id="13" name="TextBox 13"/>
            <p:cNvSpPr txBox="1"/>
            <p:nvPr/>
          </p:nvSpPr>
          <p:spPr>
            <a:xfrm>
              <a:off x="0" y="85725"/>
              <a:ext cx="1959087" cy="1157992"/>
            </a:xfrm>
            <a:prstGeom prst="rect">
              <a:avLst/>
            </a:prstGeom>
          </p:spPr>
          <p:txBody>
            <a:bodyPr lIns="50800" tIns="50800" rIns="50800" bIns="50800" rtlCol="0" anchor="ctr"/>
            <a:lstStyle/>
            <a:p>
              <a:pPr algn="ctr">
                <a:lnSpc>
                  <a:spcPts val="1925"/>
                </a:lnSpc>
              </a:pPr>
              <a:endParaRPr/>
            </a:p>
          </p:txBody>
        </p:sp>
      </p:grpSp>
      <p:grpSp>
        <p:nvGrpSpPr>
          <p:cNvPr id="14" name="Group 14"/>
          <p:cNvGrpSpPr/>
          <p:nvPr/>
        </p:nvGrpSpPr>
        <p:grpSpPr>
          <a:xfrm>
            <a:off x="11993565" y="2586203"/>
            <a:ext cx="5070480" cy="3218971"/>
            <a:chOff x="0" y="0"/>
            <a:chExt cx="1959087" cy="1243717"/>
          </a:xfrm>
        </p:grpSpPr>
        <p:sp>
          <p:nvSpPr>
            <p:cNvPr id="15" name="Freeform 15"/>
            <p:cNvSpPr/>
            <p:nvPr/>
          </p:nvSpPr>
          <p:spPr>
            <a:xfrm>
              <a:off x="0" y="0"/>
              <a:ext cx="1959087" cy="1243717"/>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FFFFFF"/>
            </a:solidFill>
          </p:spPr>
          <p:txBody>
            <a:bodyPr/>
            <a:lstStyle/>
            <a:p>
              <a:endParaRPr lang="en-US"/>
            </a:p>
          </p:txBody>
        </p:sp>
        <p:sp>
          <p:nvSpPr>
            <p:cNvPr id="16" name="TextBox 16"/>
            <p:cNvSpPr txBox="1"/>
            <p:nvPr/>
          </p:nvSpPr>
          <p:spPr>
            <a:xfrm>
              <a:off x="0" y="85725"/>
              <a:ext cx="1959087" cy="1157992"/>
            </a:xfrm>
            <a:prstGeom prst="rect">
              <a:avLst/>
            </a:prstGeom>
          </p:spPr>
          <p:txBody>
            <a:bodyPr lIns="50800" tIns="50800" rIns="50800" bIns="50800" rtlCol="0" anchor="ctr"/>
            <a:lstStyle/>
            <a:p>
              <a:pPr algn="ctr">
                <a:lnSpc>
                  <a:spcPts val="1925"/>
                </a:lnSpc>
              </a:pPr>
              <a:endParaRPr/>
            </a:p>
          </p:txBody>
        </p:sp>
      </p:grpSp>
      <p:grpSp>
        <p:nvGrpSpPr>
          <p:cNvPr id="17" name="Group 17"/>
          <p:cNvGrpSpPr/>
          <p:nvPr/>
        </p:nvGrpSpPr>
        <p:grpSpPr>
          <a:xfrm>
            <a:off x="11993565" y="6039329"/>
            <a:ext cx="5070480" cy="3218971"/>
            <a:chOff x="0" y="0"/>
            <a:chExt cx="1959087" cy="1243717"/>
          </a:xfrm>
        </p:grpSpPr>
        <p:sp>
          <p:nvSpPr>
            <p:cNvPr id="18" name="Freeform 18"/>
            <p:cNvSpPr/>
            <p:nvPr/>
          </p:nvSpPr>
          <p:spPr>
            <a:xfrm>
              <a:off x="0" y="0"/>
              <a:ext cx="1959087" cy="1243717"/>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FFFFFF"/>
            </a:solidFill>
          </p:spPr>
          <p:txBody>
            <a:bodyPr/>
            <a:lstStyle/>
            <a:p>
              <a:endParaRPr lang="en-US"/>
            </a:p>
          </p:txBody>
        </p:sp>
        <p:sp>
          <p:nvSpPr>
            <p:cNvPr id="19" name="TextBox 19"/>
            <p:cNvSpPr txBox="1"/>
            <p:nvPr/>
          </p:nvSpPr>
          <p:spPr>
            <a:xfrm>
              <a:off x="0" y="85725"/>
              <a:ext cx="1959087" cy="1157992"/>
            </a:xfrm>
            <a:prstGeom prst="rect">
              <a:avLst/>
            </a:prstGeom>
          </p:spPr>
          <p:txBody>
            <a:bodyPr lIns="50800" tIns="50800" rIns="50800" bIns="50800" rtlCol="0" anchor="ctr"/>
            <a:lstStyle/>
            <a:p>
              <a:pPr algn="ctr">
                <a:lnSpc>
                  <a:spcPts val="1925"/>
                </a:lnSpc>
              </a:pPr>
              <a:endParaRPr/>
            </a:p>
          </p:txBody>
        </p:sp>
      </p:grpSp>
      <p:sp>
        <p:nvSpPr>
          <p:cNvPr id="26" name="TextBox 26"/>
          <p:cNvSpPr txBox="1"/>
          <p:nvPr/>
        </p:nvSpPr>
        <p:spPr>
          <a:xfrm>
            <a:off x="2946790" y="1066800"/>
            <a:ext cx="12394420" cy="1095375"/>
          </a:xfrm>
          <a:prstGeom prst="rect">
            <a:avLst/>
          </a:prstGeom>
        </p:spPr>
        <p:txBody>
          <a:bodyPr lIns="0" tIns="0" rIns="0" bIns="0" rtlCol="0" anchor="t">
            <a:spAutoFit/>
          </a:bodyPr>
          <a:lstStyle/>
          <a:p>
            <a:pPr algn="ctr">
              <a:lnSpc>
                <a:spcPts val="8699"/>
              </a:lnSpc>
            </a:pPr>
            <a:r>
              <a:rPr lang="en-US" sz="7499" b="1">
                <a:solidFill>
                  <a:srgbClr val="FCCB4F"/>
                </a:solidFill>
                <a:latin typeface="Martel Heavy"/>
                <a:ea typeface="Martel Heavy"/>
                <a:cs typeface="Martel Heavy"/>
                <a:sym typeface="Martel Heavy"/>
              </a:rPr>
              <a:t>Agenda</a:t>
            </a:r>
          </a:p>
        </p:txBody>
      </p:sp>
      <p:sp>
        <p:nvSpPr>
          <p:cNvPr id="27" name="TextBox 27"/>
          <p:cNvSpPr txBox="1"/>
          <p:nvPr/>
        </p:nvSpPr>
        <p:spPr>
          <a:xfrm>
            <a:off x="1998452" y="3687367"/>
            <a:ext cx="3518108" cy="898964"/>
          </a:xfrm>
          <a:prstGeom prst="rect">
            <a:avLst/>
          </a:prstGeom>
        </p:spPr>
        <p:txBody>
          <a:bodyPr wrap="square" lIns="0" tIns="0" rIns="0" bIns="0" rtlCol="0" anchor="t">
            <a:spAutoFit/>
          </a:bodyPr>
          <a:lstStyle/>
          <a:p>
            <a:pPr algn="ctr">
              <a:lnSpc>
                <a:spcPts val="3479"/>
              </a:lnSpc>
            </a:pPr>
            <a:r>
              <a:rPr lang="en-US" sz="2950" b="1" dirty="0">
                <a:solidFill>
                  <a:srgbClr val="1B193E"/>
                </a:solidFill>
                <a:latin typeface="Martel Heavy"/>
                <a:ea typeface="Martel Heavy"/>
                <a:cs typeface="Martel Heavy"/>
                <a:sym typeface="Martel Heavy"/>
              </a:rPr>
              <a:t>Adding a New Listing</a:t>
            </a:r>
            <a:endParaRPr lang="en-US" sz="2999" b="1" dirty="0">
              <a:solidFill>
                <a:srgbClr val="1B193E"/>
              </a:solidFill>
              <a:latin typeface="Martel Heavy"/>
              <a:ea typeface="Martel Heavy"/>
              <a:cs typeface="Martel Heavy"/>
              <a:sym typeface="Martel Heavy"/>
            </a:endParaRPr>
          </a:p>
        </p:txBody>
      </p:sp>
      <p:sp>
        <p:nvSpPr>
          <p:cNvPr id="28" name="TextBox 28"/>
          <p:cNvSpPr txBox="1"/>
          <p:nvPr/>
        </p:nvSpPr>
        <p:spPr>
          <a:xfrm>
            <a:off x="7943695" y="3687367"/>
            <a:ext cx="2898983" cy="898964"/>
          </a:xfrm>
          <a:prstGeom prst="rect">
            <a:avLst/>
          </a:prstGeom>
        </p:spPr>
        <p:txBody>
          <a:bodyPr lIns="0" tIns="0" rIns="0" bIns="0" rtlCol="0" anchor="t">
            <a:spAutoFit/>
          </a:bodyPr>
          <a:lstStyle/>
          <a:p>
            <a:pPr algn="ctr">
              <a:lnSpc>
                <a:spcPts val="3479"/>
              </a:lnSpc>
            </a:pPr>
            <a:r>
              <a:rPr lang="en-US" sz="2950" b="1" dirty="0">
                <a:solidFill>
                  <a:srgbClr val="1B193E"/>
                </a:solidFill>
                <a:latin typeface="Martel Heavy"/>
                <a:ea typeface="Martel Heavy"/>
                <a:cs typeface="Martel Heavy"/>
              </a:rPr>
              <a:t>Editor – Listing Fields </a:t>
            </a:r>
            <a:endParaRPr lang="en-US" sz="2999" b="1" dirty="0">
              <a:solidFill>
                <a:srgbClr val="1B193E"/>
              </a:solidFill>
              <a:latin typeface="Martel Heavy"/>
              <a:ea typeface="Martel Heavy"/>
              <a:cs typeface="Martel Heavy"/>
              <a:sym typeface="Martel Heavy"/>
            </a:endParaRPr>
          </a:p>
        </p:txBody>
      </p:sp>
      <p:sp>
        <p:nvSpPr>
          <p:cNvPr id="29" name="TextBox 29"/>
          <p:cNvSpPr txBox="1"/>
          <p:nvPr/>
        </p:nvSpPr>
        <p:spPr>
          <a:xfrm>
            <a:off x="12556168" y="3733613"/>
            <a:ext cx="3939694" cy="450123"/>
          </a:xfrm>
          <a:prstGeom prst="rect">
            <a:avLst/>
          </a:prstGeom>
        </p:spPr>
        <p:txBody>
          <a:bodyPr lIns="0" tIns="0" rIns="0" bIns="0" rtlCol="0" anchor="t">
            <a:spAutoFit/>
          </a:bodyPr>
          <a:lstStyle/>
          <a:p>
            <a:pPr algn="ctr">
              <a:lnSpc>
                <a:spcPts val="3479"/>
              </a:lnSpc>
            </a:pPr>
            <a:r>
              <a:rPr lang="en-US" sz="2950" b="1" dirty="0">
                <a:solidFill>
                  <a:srgbClr val="1B193E"/>
                </a:solidFill>
                <a:latin typeface="Martel Heavy"/>
                <a:ea typeface="Martel Heavy"/>
                <a:cs typeface="Martel Heavy"/>
                <a:sym typeface="Martel Heavy"/>
              </a:rPr>
              <a:t>Adding Photos</a:t>
            </a:r>
            <a:endParaRPr lang="en-US" sz="2999" b="1" dirty="0">
              <a:solidFill>
                <a:srgbClr val="1B193E"/>
              </a:solidFill>
              <a:latin typeface="Martel Heavy"/>
              <a:ea typeface="Martel Heavy"/>
              <a:cs typeface="Martel Heavy"/>
              <a:sym typeface="Martel Heavy"/>
            </a:endParaRPr>
          </a:p>
        </p:txBody>
      </p:sp>
      <p:sp>
        <p:nvSpPr>
          <p:cNvPr id="30" name="TextBox 30"/>
          <p:cNvSpPr txBox="1"/>
          <p:nvPr/>
        </p:nvSpPr>
        <p:spPr>
          <a:xfrm>
            <a:off x="13407483" y="6521320"/>
            <a:ext cx="2261897" cy="1347805"/>
          </a:xfrm>
          <a:prstGeom prst="rect">
            <a:avLst/>
          </a:prstGeom>
        </p:spPr>
        <p:txBody>
          <a:bodyPr lIns="0" tIns="0" rIns="0" bIns="0" rtlCol="0" anchor="t">
            <a:spAutoFit/>
          </a:bodyPr>
          <a:lstStyle/>
          <a:p>
            <a:pPr algn="ctr">
              <a:lnSpc>
                <a:spcPts val="3479"/>
              </a:lnSpc>
            </a:pPr>
            <a:r>
              <a:rPr lang="en-US" sz="2950" b="1" dirty="0">
                <a:solidFill>
                  <a:srgbClr val="1B193E"/>
                </a:solidFill>
                <a:latin typeface="Martel Heavy"/>
                <a:ea typeface="Martel Heavy"/>
                <a:cs typeface="Martel Heavy"/>
              </a:rPr>
              <a:t>Add/Edit Broker Functions</a:t>
            </a:r>
          </a:p>
        </p:txBody>
      </p:sp>
      <p:sp>
        <p:nvSpPr>
          <p:cNvPr id="31" name="TextBox 31"/>
          <p:cNvSpPr txBox="1"/>
          <p:nvPr/>
        </p:nvSpPr>
        <p:spPr>
          <a:xfrm>
            <a:off x="7421656" y="6740395"/>
            <a:ext cx="3435061" cy="898964"/>
          </a:xfrm>
          <a:prstGeom prst="rect">
            <a:avLst/>
          </a:prstGeom>
        </p:spPr>
        <p:txBody>
          <a:bodyPr lIns="0" tIns="0" rIns="0" bIns="0" rtlCol="0" anchor="t">
            <a:spAutoFit/>
          </a:bodyPr>
          <a:lstStyle/>
          <a:p>
            <a:pPr algn="ctr">
              <a:lnSpc>
                <a:spcPts val="3479"/>
              </a:lnSpc>
            </a:pPr>
            <a:r>
              <a:rPr lang="en-US" sz="2950" b="1" dirty="0">
                <a:solidFill>
                  <a:srgbClr val="1B193E"/>
                </a:solidFill>
                <a:latin typeface="Martel Heavy"/>
                <a:ea typeface="Martel Heavy"/>
                <a:cs typeface="Martel Heavy"/>
                <a:sym typeface="Martel Heavy"/>
              </a:rPr>
              <a:t>Editing an </a:t>
            </a:r>
            <a:r>
              <a:rPr lang="en-US" sz="2950" b="1">
                <a:solidFill>
                  <a:srgbClr val="1B193E"/>
                </a:solidFill>
                <a:latin typeface="Martel Heavy"/>
                <a:ea typeface="Martel Heavy"/>
                <a:cs typeface="Martel Heavy"/>
                <a:sym typeface="Martel Heavy"/>
              </a:rPr>
              <a:t>Existing</a:t>
            </a:r>
            <a:r>
              <a:rPr lang="en-US" sz="2950" b="1" dirty="0">
                <a:solidFill>
                  <a:srgbClr val="1B193E"/>
                </a:solidFill>
                <a:latin typeface="Martel Heavy"/>
                <a:ea typeface="Martel Heavy"/>
                <a:cs typeface="Martel Heavy"/>
                <a:sym typeface="Martel Heavy"/>
              </a:rPr>
              <a:t> Listing</a:t>
            </a:r>
            <a:endParaRPr lang="en-US" sz="2999" b="1" dirty="0">
              <a:solidFill>
                <a:srgbClr val="1B193E"/>
              </a:solidFill>
              <a:latin typeface="Martel Heavy"/>
              <a:ea typeface="Martel Heavy"/>
              <a:cs typeface="Martel Heavy"/>
              <a:sym typeface="Martel Heavy"/>
            </a:endParaRPr>
          </a:p>
        </p:txBody>
      </p:sp>
      <p:sp>
        <p:nvSpPr>
          <p:cNvPr id="33" name="Freeform 33"/>
          <p:cNvSpPr/>
          <p:nvPr/>
        </p:nvSpPr>
        <p:spPr>
          <a:xfrm>
            <a:off x="16976764" y="8984303"/>
            <a:ext cx="1045664" cy="1046362"/>
          </a:xfrm>
          <a:custGeom>
            <a:avLst/>
            <a:gdLst/>
            <a:ahLst/>
            <a:cxnLst/>
            <a:rect l="l" t="t" r="r" b="b"/>
            <a:pathLst>
              <a:path w="1045664" h="1046362">
                <a:moveTo>
                  <a:pt x="0" y="0"/>
                </a:moveTo>
                <a:lnTo>
                  <a:pt x="1045665" y="0"/>
                </a:lnTo>
                <a:lnTo>
                  <a:pt x="1045665" y="1046362"/>
                </a:lnTo>
                <a:lnTo>
                  <a:pt x="0" y="1046362"/>
                </a:lnTo>
                <a:lnTo>
                  <a:pt x="0" y="0"/>
                </a:lnTo>
                <a:close/>
              </a:path>
            </a:pathLst>
          </a:custGeom>
          <a:blipFill>
            <a:blip r:embed="rId2"/>
            <a:stretch>
              <a:fillRect/>
            </a:stretch>
          </a:blipFill>
        </p:spPr>
        <p:txBody>
          <a:bodyPr/>
          <a:lstStyle/>
          <a:p>
            <a:endParaRPr lang="en-US"/>
          </a:p>
        </p:txBody>
      </p:sp>
      <p:sp>
        <p:nvSpPr>
          <p:cNvPr id="34" name="TextBox 32">
            <a:extLst>
              <a:ext uri="{FF2B5EF4-FFF2-40B4-BE49-F238E27FC236}">
                <a16:creationId xmlns:a16="http://schemas.microsoft.com/office/drawing/2014/main" id="{C93AA262-F71A-D764-966A-5BBDF5A349D3}"/>
              </a:ext>
            </a:extLst>
          </p:cNvPr>
          <p:cNvSpPr txBox="1"/>
          <p:nvPr/>
        </p:nvSpPr>
        <p:spPr>
          <a:xfrm>
            <a:off x="1998452" y="7184895"/>
            <a:ext cx="3200608" cy="450123"/>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3479"/>
              </a:lnSpc>
            </a:pPr>
            <a:r>
              <a:rPr lang="en-US" sz="2950" b="1" dirty="0">
                <a:solidFill>
                  <a:srgbClr val="1B193E"/>
                </a:solidFill>
                <a:latin typeface="Martel Heavy"/>
                <a:ea typeface="Martel Heavy"/>
                <a:cs typeface="Martel Heavy"/>
                <a:sym typeface="Martel Heavy"/>
              </a:rPr>
              <a:t>Saving a listing</a:t>
            </a:r>
            <a:endParaRPr lang="en-US" sz="2999" b="1" dirty="0">
              <a:solidFill>
                <a:srgbClr val="1B193E"/>
              </a:solidFill>
              <a:latin typeface="Martel Heavy"/>
              <a:ea typeface="Martel Heavy"/>
              <a:cs typeface="Martel Heavy"/>
              <a:sym typeface="Martel Heavy"/>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3" name="Freeform 3"/>
          <p:cNvSpPr/>
          <p:nvPr/>
        </p:nvSpPr>
        <p:spPr>
          <a:xfrm>
            <a:off x="16736468" y="883673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sp>
        <p:nvSpPr>
          <p:cNvPr id="4" name="TextBox 4"/>
          <p:cNvSpPr txBox="1"/>
          <p:nvPr/>
        </p:nvSpPr>
        <p:spPr>
          <a:xfrm>
            <a:off x="1895722" y="500063"/>
            <a:ext cx="14496555" cy="1123384"/>
          </a:xfrm>
          <a:prstGeom prst="rect">
            <a:avLst/>
          </a:prstGeom>
        </p:spPr>
        <p:txBody>
          <a:bodyPr lIns="0" tIns="0" rIns="0" bIns="0" rtlCol="0" anchor="t">
            <a:spAutoFit/>
          </a:bodyPr>
          <a:lstStyle/>
          <a:p>
            <a:pPr algn="l">
              <a:lnSpc>
                <a:spcPts val="8699"/>
              </a:lnSpc>
            </a:pPr>
            <a:r>
              <a:rPr lang="en-US" sz="7450" b="1" dirty="0">
                <a:solidFill>
                  <a:srgbClr val="FCCB4F"/>
                </a:solidFill>
                <a:latin typeface="Martel Heavy"/>
                <a:ea typeface="Martel Heavy"/>
                <a:cs typeface="Martel Heavy"/>
                <a:sym typeface="Martel Heavy"/>
              </a:rPr>
              <a:t>Add/Edit</a:t>
            </a:r>
            <a:endParaRPr lang="en-US" sz="7499" b="1" dirty="0">
              <a:solidFill>
                <a:srgbClr val="FCCB4F"/>
              </a:solidFill>
              <a:latin typeface="Martel Heavy"/>
              <a:ea typeface="Martel Heavy"/>
              <a:cs typeface="Martel Heavy"/>
              <a:sym typeface="Martel Heavy"/>
            </a:endParaRPr>
          </a:p>
        </p:txBody>
      </p:sp>
      <p:pic>
        <p:nvPicPr>
          <p:cNvPr id="7" name="Picture 6" descr="A blue background with white text&#10;&#10;Description automatically generated">
            <a:extLst>
              <a:ext uri="{FF2B5EF4-FFF2-40B4-BE49-F238E27FC236}">
                <a16:creationId xmlns:a16="http://schemas.microsoft.com/office/drawing/2014/main" id="{E5082944-B876-0D63-9F5D-D51F065F8FBD}"/>
              </a:ext>
            </a:extLst>
          </p:cNvPr>
          <p:cNvPicPr>
            <a:picLocks noChangeAspect="1"/>
          </p:cNvPicPr>
          <p:nvPr/>
        </p:nvPicPr>
        <p:blipFill>
          <a:blip r:embed="rId3"/>
          <a:stretch>
            <a:fillRect/>
          </a:stretch>
        </p:blipFill>
        <p:spPr>
          <a:xfrm>
            <a:off x="120650" y="4306888"/>
            <a:ext cx="18062575" cy="13716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3" name="Freeform 3"/>
          <p:cNvSpPr/>
          <p:nvPr/>
        </p:nvSpPr>
        <p:spPr>
          <a:xfrm>
            <a:off x="17087011" y="9068610"/>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sp>
        <p:nvSpPr>
          <p:cNvPr id="5" name="TextBox 5"/>
          <p:cNvSpPr txBox="1"/>
          <p:nvPr/>
        </p:nvSpPr>
        <p:spPr>
          <a:xfrm>
            <a:off x="2107970" y="500063"/>
            <a:ext cx="14496555" cy="1123384"/>
          </a:xfrm>
          <a:prstGeom prst="rect">
            <a:avLst/>
          </a:prstGeom>
        </p:spPr>
        <p:txBody>
          <a:bodyPr lIns="0" tIns="0" rIns="0" bIns="0" rtlCol="0" anchor="t">
            <a:spAutoFit/>
          </a:bodyPr>
          <a:lstStyle/>
          <a:p>
            <a:pPr>
              <a:lnSpc>
                <a:spcPts val="8699"/>
              </a:lnSpc>
            </a:pPr>
            <a:r>
              <a:rPr lang="en-US" sz="7450" b="1" dirty="0">
                <a:solidFill>
                  <a:srgbClr val="FCCB4F"/>
                </a:solidFill>
                <a:latin typeface="Martel Heavy"/>
                <a:ea typeface="Martel Heavy"/>
                <a:cs typeface="Martel Heavy"/>
                <a:sym typeface="Martel Heavy"/>
              </a:rPr>
              <a:t>Listing Manager</a:t>
            </a:r>
            <a:endParaRPr lang="en-US" sz="7499" b="1" dirty="0">
              <a:solidFill>
                <a:srgbClr val="FCCB4F"/>
              </a:solidFill>
              <a:latin typeface="Martel Heavy"/>
              <a:ea typeface="Martel Heavy"/>
              <a:cs typeface="Martel Heavy"/>
              <a:sym typeface="Martel Heavy"/>
            </a:endParaRPr>
          </a:p>
        </p:txBody>
      </p:sp>
      <p:pic>
        <p:nvPicPr>
          <p:cNvPr id="4" name="Picture 3" descr="A screenshot of a computer&#10;&#10;Description automatically generated">
            <a:extLst>
              <a:ext uri="{FF2B5EF4-FFF2-40B4-BE49-F238E27FC236}">
                <a16:creationId xmlns:a16="http://schemas.microsoft.com/office/drawing/2014/main" id="{2D85C487-761B-7A7E-E0AB-A2D2F943B8DF}"/>
              </a:ext>
            </a:extLst>
          </p:cNvPr>
          <p:cNvPicPr>
            <a:picLocks noChangeAspect="1"/>
          </p:cNvPicPr>
          <p:nvPr/>
        </p:nvPicPr>
        <p:blipFill>
          <a:blip r:embed="rId3"/>
          <a:stretch>
            <a:fillRect/>
          </a:stretch>
        </p:blipFill>
        <p:spPr>
          <a:xfrm>
            <a:off x="421392" y="2569760"/>
            <a:ext cx="17474153" cy="6001110"/>
          </a:xfrm>
          <a:prstGeom prst="rect">
            <a:avLst/>
          </a:prstGeom>
        </p:spPr>
      </p:pic>
      <p:sp>
        <p:nvSpPr>
          <p:cNvPr id="7" name="Rectangle 6">
            <a:extLst>
              <a:ext uri="{FF2B5EF4-FFF2-40B4-BE49-F238E27FC236}">
                <a16:creationId xmlns:a16="http://schemas.microsoft.com/office/drawing/2014/main" id="{980C8DE7-90EE-E415-4700-4B64D3EB3B84}"/>
              </a:ext>
            </a:extLst>
          </p:cNvPr>
          <p:cNvSpPr/>
          <p:nvPr/>
        </p:nvSpPr>
        <p:spPr>
          <a:xfrm>
            <a:off x="651075" y="3732835"/>
            <a:ext cx="16956910" cy="4716684"/>
          </a:xfrm>
          <a:prstGeom prst="rect">
            <a:avLst/>
          </a:prstGeom>
          <a:solidFill>
            <a:srgbClr val="F2F2F2">
              <a:alpha val="8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screenshot of a computer screen&#10;&#10;Description automatically generated">
            <a:extLst>
              <a:ext uri="{FF2B5EF4-FFF2-40B4-BE49-F238E27FC236}">
                <a16:creationId xmlns:a16="http://schemas.microsoft.com/office/drawing/2014/main" id="{61406741-067F-3BA0-AFEC-0AE7AC4300BD}"/>
              </a:ext>
            </a:extLst>
          </p:cNvPr>
          <p:cNvPicPr>
            <a:picLocks noChangeAspect="1"/>
          </p:cNvPicPr>
          <p:nvPr/>
        </p:nvPicPr>
        <p:blipFill>
          <a:blip r:embed="rId4"/>
          <a:stretch>
            <a:fillRect/>
          </a:stretch>
        </p:blipFill>
        <p:spPr>
          <a:xfrm>
            <a:off x="15033525" y="3602560"/>
            <a:ext cx="2862924" cy="4847019"/>
          </a:xfrm>
          <a:prstGeom prst="rect">
            <a:avLst/>
          </a:prstGeom>
        </p:spPr>
      </p:pic>
    </p:spTree>
    <p:extLst>
      <p:ext uri="{BB962C8B-B14F-4D97-AF65-F5344CB8AC3E}">
        <p14:creationId xmlns:p14="http://schemas.microsoft.com/office/powerpoint/2010/main" val="1293231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2" name="TextBox 2"/>
          <p:cNvSpPr txBox="1"/>
          <p:nvPr/>
        </p:nvSpPr>
        <p:spPr>
          <a:xfrm>
            <a:off x="717404" y="254852"/>
            <a:ext cx="16701920" cy="1123384"/>
          </a:xfrm>
          <a:prstGeom prst="rect">
            <a:avLst/>
          </a:prstGeom>
        </p:spPr>
        <p:txBody>
          <a:bodyPr wrap="square" lIns="0" tIns="0" rIns="0" bIns="0" rtlCol="0" anchor="t">
            <a:spAutoFit/>
          </a:bodyPr>
          <a:lstStyle/>
          <a:p>
            <a:pPr>
              <a:lnSpc>
                <a:spcPts val="8699"/>
              </a:lnSpc>
            </a:pPr>
            <a:r>
              <a:rPr lang="en-US" sz="7450" b="1" dirty="0">
                <a:solidFill>
                  <a:srgbClr val="FCCB4F"/>
                </a:solidFill>
                <a:latin typeface="Martel Heavy"/>
                <a:ea typeface="Martel Heavy"/>
                <a:cs typeface="Martel Heavy"/>
                <a:sym typeface="Martel Heavy"/>
              </a:rPr>
              <a:t>Location </a:t>
            </a:r>
            <a:endParaRPr lang="en-US" sz="7450" b="1" dirty="0" err="1">
              <a:solidFill>
                <a:srgbClr val="FCCB4F"/>
              </a:solidFill>
              <a:latin typeface="Martel Heavy"/>
              <a:ea typeface="Martel Heavy"/>
              <a:cs typeface="Martel Heavy"/>
            </a:endParaRPr>
          </a:p>
        </p:txBody>
      </p:sp>
      <p:sp>
        <p:nvSpPr>
          <p:cNvPr id="20" name="Freeform 20"/>
          <p:cNvSpPr/>
          <p:nvPr/>
        </p:nvSpPr>
        <p:spPr>
          <a:xfrm>
            <a:off x="16937854" y="9010244"/>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pic>
        <p:nvPicPr>
          <p:cNvPr id="21" name="Picture 20" descr="A screenshot of a computer screen&#10;&#10;Description automatically generated">
            <a:extLst>
              <a:ext uri="{FF2B5EF4-FFF2-40B4-BE49-F238E27FC236}">
                <a16:creationId xmlns:a16="http://schemas.microsoft.com/office/drawing/2014/main" id="{F9F8C761-2B0B-4E00-A958-68ACFB70F7A5}"/>
              </a:ext>
            </a:extLst>
          </p:cNvPr>
          <p:cNvPicPr>
            <a:picLocks noChangeAspect="1"/>
          </p:cNvPicPr>
          <p:nvPr/>
        </p:nvPicPr>
        <p:blipFill>
          <a:blip r:embed="rId3"/>
          <a:stretch>
            <a:fillRect/>
          </a:stretch>
        </p:blipFill>
        <p:spPr>
          <a:xfrm>
            <a:off x="1665020" y="1216531"/>
            <a:ext cx="15172165" cy="8282351"/>
          </a:xfrm>
          <a:prstGeom prst="rect">
            <a:avLst/>
          </a:prstGeom>
        </p:spPr>
      </p:pic>
      <p:pic>
        <p:nvPicPr>
          <p:cNvPr id="22" name="Picture 21" descr="A white rectangular sign with black text&#10;&#10;Description automatically generated">
            <a:extLst>
              <a:ext uri="{FF2B5EF4-FFF2-40B4-BE49-F238E27FC236}">
                <a16:creationId xmlns:a16="http://schemas.microsoft.com/office/drawing/2014/main" id="{9050BDA9-1B59-C7C4-7D35-548C73C54D20}"/>
              </a:ext>
            </a:extLst>
          </p:cNvPr>
          <p:cNvPicPr>
            <a:picLocks noChangeAspect="1"/>
          </p:cNvPicPr>
          <p:nvPr/>
        </p:nvPicPr>
        <p:blipFill>
          <a:blip r:embed="rId4"/>
          <a:stretch>
            <a:fillRect/>
          </a:stretch>
        </p:blipFill>
        <p:spPr>
          <a:xfrm>
            <a:off x="1930298" y="6519987"/>
            <a:ext cx="7064704" cy="1091662"/>
          </a:xfrm>
          <a:prstGeom prst="rect">
            <a:avLst/>
          </a:prstGeom>
        </p:spPr>
      </p:pic>
      <p:pic>
        <p:nvPicPr>
          <p:cNvPr id="24" name="Picture 23" descr="A screenshot of a computer&#10;&#10;Description automatically generated">
            <a:extLst>
              <a:ext uri="{FF2B5EF4-FFF2-40B4-BE49-F238E27FC236}">
                <a16:creationId xmlns:a16="http://schemas.microsoft.com/office/drawing/2014/main" id="{64BEB0B4-D145-552A-7D0A-C5F0E6394E3B}"/>
              </a:ext>
            </a:extLst>
          </p:cNvPr>
          <p:cNvPicPr>
            <a:picLocks noChangeAspect="1"/>
          </p:cNvPicPr>
          <p:nvPr/>
        </p:nvPicPr>
        <p:blipFill>
          <a:blip r:embed="rId5"/>
          <a:srcRect l="48" r="-203" b="58360"/>
          <a:stretch/>
        </p:blipFill>
        <p:spPr>
          <a:xfrm>
            <a:off x="1929065" y="3871323"/>
            <a:ext cx="14626671" cy="1960830"/>
          </a:xfrm>
          <a:prstGeom prst="rect">
            <a:avLst/>
          </a:prstGeom>
        </p:spPr>
      </p:pic>
      <p:pic>
        <p:nvPicPr>
          <p:cNvPr id="25" name="Picture 24" descr="A white rectangle with black text&#10;&#10;Description automatically generated">
            <a:extLst>
              <a:ext uri="{FF2B5EF4-FFF2-40B4-BE49-F238E27FC236}">
                <a16:creationId xmlns:a16="http://schemas.microsoft.com/office/drawing/2014/main" id="{60BF152E-5811-1AAE-1FAC-C96E89BD9F98}"/>
              </a:ext>
            </a:extLst>
          </p:cNvPr>
          <p:cNvPicPr>
            <a:picLocks noChangeAspect="1"/>
          </p:cNvPicPr>
          <p:nvPr/>
        </p:nvPicPr>
        <p:blipFill>
          <a:blip r:embed="rId6"/>
          <a:stretch>
            <a:fillRect/>
          </a:stretch>
        </p:blipFill>
        <p:spPr>
          <a:xfrm>
            <a:off x="1928689" y="7615115"/>
            <a:ext cx="5672571" cy="905369"/>
          </a:xfrm>
          <a:prstGeom prst="rect">
            <a:avLst/>
          </a:prstGeom>
        </p:spPr>
      </p:pic>
      <p:sp>
        <p:nvSpPr>
          <p:cNvPr id="27" name="Rectangle: Rounded Corners 26">
            <a:extLst>
              <a:ext uri="{FF2B5EF4-FFF2-40B4-BE49-F238E27FC236}">
                <a16:creationId xmlns:a16="http://schemas.microsoft.com/office/drawing/2014/main" id="{A64EE62D-6E26-3ACC-7B6F-6AD9562A7A02}"/>
              </a:ext>
            </a:extLst>
          </p:cNvPr>
          <p:cNvSpPr/>
          <p:nvPr/>
        </p:nvSpPr>
        <p:spPr>
          <a:xfrm>
            <a:off x="12847898" y="8796759"/>
            <a:ext cx="2676645" cy="593202"/>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4589EA15-D087-17BD-C868-12593C7E6B65}"/>
              </a:ext>
            </a:extLst>
          </p:cNvPr>
          <p:cNvSpPr/>
          <p:nvPr/>
        </p:nvSpPr>
        <p:spPr>
          <a:xfrm>
            <a:off x="15517791" y="8790007"/>
            <a:ext cx="1215342" cy="593202"/>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25"/>
                                        </p:tgtEl>
                                      </p:cBhvr>
                                    </p:animEffect>
                                    <p:set>
                                      <p:cBhvr>
                                        <p:cTn id="22" dur="1" fill="hold">
                                          <p:stCondLst>
                                            <p:cond delay="499"/>
                                          </p:stCondLst>
                                        </p:cTn>
                                        <p:tgtEl>
                                          <p:spTgt spid="2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500"/>
                                        <p:tgtEl>
                                          <p:spTgt spid="29"/>
                                        </p:tgtEl>
                                      </p:cBhvr>
                                    </p:animEffect>
                                    <p:set>
                                      <p:cBhvr>
                                        <p:cTn id="27" dur="1" fill="hold">
                                          <p:stCondLst>
                                            <p:cond delay="499"/>
                                          </p:stCondLst>
                                        </p:cTn>
                                        <p:tgtEl>
                                          <p:spTgt spid="29"/>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2"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22"/>
                                        </p:tgtEl>
                                      </p:cBhvr>
                                    </p:animEffect>
                                    <p:set>
                                      <p:cBhvr>
                                        <p:cTn id="42" dur="1" fill="hold">
                                          <p:stCondLst>
                                            <p:cond delay="499"/>
                                          </p:stCondLst>
                                        </p:cTn>
                                        <p:tgtEl>
                                          <p:spTgt spid="22"/>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3" nodeType="clickEffect">
                                  <p:stCondLst>
                                    <p:cond delay="0"/>
                                  </p:stCondLst>
                                  <p:childTnLst>
                                    <p:animEffect transition="out" filter="fade">
                                      <p:cBhvr>
                                        <p:cTn id="46" dur="500"/>
                                        <p:tgtEl>
                                          <p:spTgt spid="29"/>
                                        </p:tgtEl>
                                      </p:cBhvr>
                                    </p:animEffect>
                                    <p:set>
                                      <p:cBhvr>
                                        <p:cTn id="47" dur="1" fill="hold">
                                          <p:stCondLst>
                                            <p:cond delay="499"/>
                                          </p:stCondLst>
                                        </p:cTn>
                                        <p:tgtEl>
                                          <p:spTgt spid="29"/>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24"/>
                                        </p:tgtEl>
                                      </p:cBhvr>
                                    </p:animEffect>
                                    <p:set>
                                      <p:cBhvr>
                                        <p:cTn id="52" dur="1" fill="hold">
                                          <p:stCondLst>
                                            <p:cond delay="499"/>
                                          </p:stCondLst>
                                        </p:cTn>
                                        <p:tgtEl>
                                          <p:spTgt spid="24"/>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fade">
                                      <p:cBhvr>
                                        <p:cTn id="5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9" grpId="0" animBg="1"/>
      <p:bldP spid="29" grpId="1" animBg="1"/>
      <p:bldP spid="29" grpId="2" animBg="1"/>
      <p:bldP spid="29" grpId="3"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2" name="TextBox 2"/>
          <p:cNvSpPr txBox="1"/>
          <p:nvPr/>
        </p:nvSpPr>
        <p:spPr>
          <a:xfrm>
            <a:off x="1532577" y="239633"/>
            <a:ext cx="12531731" cy="1123384"/>
          </a:xfrm>
          <a:prstGeom prst="rect">
            <a:avLst/>
          </a:prstGeom>
        </p:spPr>
        <p:txBody>
          <a:bodyPr lIns="0" tIns="0" rIns="0" bIns="0" rtlCol="0" anchor="t">
            <a:spAutoFit/>
          </a:bodyPr>
          <a:lstStyle/>
          <a:p>
            <a:pPr>
              <a:lnSpc>
                <a:spcPts val="8699"/>
              </a:lnSpc>
            </a:pPr>
            <a:r>
              <a:rPr lang="en-US" sz="7450" b="1" dirty="0">
                <a:solidFill>
                  <a:srgbClr val="FCCB4F"/>
                </a:solidFill>
                <a:latin typeface="Martel Heavy"/>
                <a:ea typeface="Martel Heavy"/>
                <a:cs typeface="Martel Heavy"/>
              </a:rPr>
              <a:t>Editor</a:t>
            </a:r>
            <a:endParaRPr lang="en-US" sz="7499" b="1" dirty="0">
              <a:solidFill>
                <a:srgbClr val="FCCB4F"/>
              </a:solidFill>
              <a:latin typeface="Martel Heavy"/>
              <a:ea typeface="Martel Heavy"/>
              <a:cs typeface="Martel Heavy"/>
            </a:endParaRPr>
          </a:p>
        </p:txBody>
      </p:sp>
      <p:sp>
        <p:nvSpPr>
          <p:cNvPr id="7" name="Freeform 7"/>
          <p:cNvSpPr/>
          <p:nvPr/>
        </p:nvSpPr>
        <p:spPr>
          <a:xfrm>
            <a:off x="16817879" y="8877299"/>
            <a:ext cx="1045664" cy="1046362"/>
          </a:xfrm>
          <a:custGeom>
            <a:avLst/>
            <a:gdLst/>
            <a:ahLst/>
            <a:cxnLst/>
            <a:rect l="l" t="t" r="r" b="b"/>
            <a:pathLst>
              <a:path w="1045664" h="1046362">
                <a:moveTo>
                  <a:pt x="0" y="0"/>
                </a:moveTo>
                <a:lnTo>
                  <a:pt x="1045665" y="0"/>
                </a:lnTo>
                <a:lnTo>
                  <a:pt x="1045665" y="1046362"/>
                </a:lnTo>
                <a:lnTo>
                  <a:pt x="0" y="1046362"/>
                </a:lnTo>
                <a:lnTo>
                  <a:pt x="0" y="0"/>
                </a:lnTo>
                <a:close/>
              </a:path>
            </a:pathLst>
          </a:custGeom>
          <a:blipFill>
            <a:blip r:embed="rId2"/>
            <a:stretch>
              <a:fillRect/>
            </a:stretch>
          </a:blipFill>
        </p:spPr>
        <p:txBody>
          <a:bodyPr/>
          <a:lstStyle/>
          <a:p>
            <a:endParaRPr lang="en-US"/>
          </a:p>
        </p:txBody>
      </p:sp>
      <p:pic>
        <p:nvPicPr>
          <p:cNvPr id="4" name="Picture 3" descr="A screenshot of a computer&#10;&#10;Description automatically generated">
            <a:extLst>
              <a:ext uri="{FF2B5EF4-FFF2-40B4-BE49-F238E27FC236}">
                <a16:creationId xmlns:a16="http://schemas.microsoft.com/office/drawing/2014/main" id="{62307579-12E6-1B29-2B57-13B6A2FB4E94}"/>
              </a:ext>
            </a:extLst>
          </p:cNvPr>
          <p:cNvPicPr>
            <a:picLocks noChangeAspect="1"/>
          </p:cNvPicPr>
          <p:nvPr/>
        </p:nvPicPr>
        <p:blipFill>
          <a:blip r:embed="rId3"/>
          <a:stretch>
            <a:fillRect/>
          </a:stretch>
        </p:blipFill>
        <p:spPr>
          <a:xfrm>
            <a:off x="2307129" y="1357011"/>
            <a:ext cx="13920457" cy="8708273"/>
          </a:xfrm>
          <a:prstGeom prst="rect">
            <a:avLst/>
          </a:prstGeom>
        </p:spPr>
      </p:pic>
      <p:sp>
        <p:nvSpPr>
          <p:cNvPr id="9" name="Rectangle: Rounded Corners 8">
            <a:extLst>
              <a:ext uri="{FF2B5EF4-FFF2-40B4-BE49-F238E27FC236}">
                <a16:creationId xmlns:a16="http://schemas.microsoft.com/office/drawing/2014/main" id="{07281F9A-82F1-67C4-A29B-E56F6605E706}"/>
              </a:ext>
            </a:extLst>
          </p:cNvPr>
          <p:cNvSpPr/>
          <p:nvPr/>
        </p:nvSpPr>
        <p:spPr>
          <a:xfrm>
            <a:off x="2517493" y="2054506"/>
            <a:ext cx="2604303" cy="723417"/>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7CF020FD-3668-94E7-A2F0-E4B410B84F48}"/>
              </a:ext>
            </a:extLst>
          </p:cNvPr>
          <p:cNvSpPr/>
          <p:nvPr/>
        </p:nvSpPr>
        <p:spPr>
          <a:xfrm>
            <a:off x="2662177" y="2097911"/>
            <a:ext cx="1345556" cy="549797"/>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43CA1C6-CB7A-DE0E-E3C5-011D106173AC}"/>
              </a:ext>
            </a:extLst>
          </p:cNvPr>
          <p:cNvSpPr/>
          <p:nvPr/>
        </p:nvSpPr>
        <p:spPr>
          <a:xfrm>
            <a:off x="2401746" y="3472404"/>
            <a:ext cx="3313253" cy="649629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3AFF6F7-2ABB-2101-A205-8C2267714414}"/>
              </a:ext>
            </a:extLst>
          </p:cNvPr>
          <p:cNvSpPr/>
          <p:nvPr/>
        </p:nvSpPr>
        <p:spPr>
          <a:xfrm>
            <a:off x="5989899" y="2720050"/>
            <a:ext cx="9664860" cy="729205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a:extLst>
              <a:ext uri="{FF2B5EF4-FFF2-40B4-BE49-F238E27FC236}">
                <a16:creationId xmlns:a16="http://schemas.microsoft.com/office/drawing/2014/main" id="{19CA6517-21C1-DA0C-B50F-041C51AF354A}"/>
              </a:ext>
            </a:extLst>
          </p:cNvPr>
          <p:cNvCxnSpPr/>
          <p:nvPr/>
        </p:nvCxnSpPr>
        <p:spPr>
          <a:xfrm flipV="1">
            <a:off x="3724155" y="3083207"/>
            <a:ext cx="2578260" cy="167543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FF770587-079E-DEDF-BB22-2AA8E36688D4}"/>
              </a:ext>
            </a:extLst>
          </p:cNvPr>
          <p:cNvCxnSpPr/>
          <p:nvPr/>
        </p:nvCxnSpPr>
        <p:spPr>
          <a:xfrm>
            <a:off x="15904700" y="3917668"/>
            <a:ext cx="2895" cy="4574893"/>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4">
            <p14:nvContentPartPr>
              <p14:cNvPr id="18" name="Ink 17">
                <a:extLst>
                  <a:ext uri="{FF2B5EF4-FFF2-40B4-BE49-F238E27FC236}">
                    <a16:creationId xmlns:a16="http://schemas.microsoft.com/office/drawing/2014/main" id="{E07A879A-67A4-C658-E1E5-3C322F7BCC48}"/>
                  </a:ext>
                </a:extLst>
              </p14:cNvPr>
              <p14:cNvContentPartPr/>
              <p14:nvPr/>
            </p14:nvContentPartPr>
            <p14:xfrm>
              <a:off x="7407797" y="4687747"/>
              <a:ext cx="53370" cy="14468"/>
            </p14:xfrm>
          </p:contentPart>
        </mc:Choice>
        <mc:Fallback xmlns="">
          <p:pic>
            <p:nvPicPr>
              <p:cNvPr id="18" name="Ink 17">
                <a:extLst>
                  <a:ext uri="{FF2B5EF4-FFF2-40B4-BE49-F238E27FC236}">
                    <a16:creationId xmlns:a16="http://schemas.microsoft.com/office/drawing/2014/main" id="{E07A879A-67A4-C658-E1E5-3C322F7BCC48}"/>
                  </a:ext>
                </a:extLst>
              </p:cNvPr>
              <p:cNvPicPr/>
              <p:nvPr/>
            </p:nvPicPr>
            <p:blipFill>
              <a:blip r:embed="rId5"/>
              <a:stretch>
                <a:fillRect/>
              </a:stretch>
            </p:blipFill>
            <p:spPr>
              <a:xfrm>
                <a:off x="7354427" y="347347"/>
                <a:ext cx="160468" cy="86808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9" name="Ink 18">
                <a:extLst>
                  <a:ext uri="{FF2B5EF4-FFF2-40B4-BE49-F238E27FC236}">
                    <a16:creationId xmlns:a16="http://schemas.microsoft.com/office/drawing/2014/main" id="{B2321288-11A3-FF06-74A1-89867DDFE5F9}"/>
                  </a:ext>
                </a:extLst>
              </p14:cNvPr>
              <p14:cNvContentPartPr/>
              <p14:nvPr/>
            </p14:nvContentPartPr>
            <p14:xfrm>
              <a:off x="9361025" y="6886936"/>
              <a:ext cx="68230" cy="14468"/>
            </p14:xfrm>
          </p:contentPart>
        </mc:Choice>
        <mc:Fallback xmlns="">
          <p:pic>
            <p:nvPicPr>
              <p:cNvPr id="19" name="Ink 18">
                <a:extLst>
                  <a:ext uri="{FF2B5EF4-FFF2-40B4-BE49-F238E27FC236}">
                    <a16:creationId xmlns:a16="http://schemas.microsoft.com/office/drawing/2014/main" id="{B2321288-11A3-FF06-74A1-89867DDFE5F9}"/>
                  </a:ext>
                </a:extLst>
              </p:cNvPr>
              <p:cNvPicPr/>
              <p:nvPr/>
            </p:nvPicPr>
            <p:blipFill>
              <a:blip r:embed="rId7"/>
              <a:stretch>
                <a:fillRect/>
              </a:stretch>
            </p:blipFill>
            <p:spPr>
              <a:xfrm>
                <a:off x="9307798" y="2561004"/>
                <a:ext cx="175040" cy="86808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0" name="Ink 19">
                <a:extLst>
                  <a:ext uri="{FF2B5EF4-FFF2-40B4-BE49-F238E27FC236}">
                    <a16:creationId xmlns:a16="http://schemas.microsoft.com/office/drawing/2014/main" id="{7D5F9646-12C6-2749-6255-E5CDB15C0971}"/>
                  </a:ext>
                </a:extLst>
              </p14:cNvPr>
              <p14:cNvContentPartPr/>
              <p14:nvPr/>
            </p14:nvContentPartPr>
            <p14:xfrm>
              <a:off x="9201873" y="7972063"/>
              <a:ext cx="53370" cy="14468"/>
            </p14:xfrm>
          </p:contentPart>
        </mc:Choice>
        <mc:Fallback xmlns="">
          <p:pic>
            <p:nvPicPr>
              <p:cNvPr id="20" name="Ink 19">
                <a:extLst>
                  <a:ext uri="{FF2B5EF4-FFF2-40B4-BE49-F238E27FC236}">
                    <a16:creationId xmlns:a16="http://schemas.microsoft.com/office/drawing/2014/main" id="{7D5F9646-12C6-2749-6255-E5CDB15C0971}"/>
                  </a:ext>
                </a:extLst>
              </p:cNvPr>
              <p:cNvPicPr/>
              <p:nvPr/>
            </p:nvPicPr>
            <p:blipFill>
              <a:blip r:embed="rId5"/>
              <a:stretch>
                <a:fillRect/>
              </a:stretch>
            </p:blipFill>
            <p:spPr>
              <a:xfrm>
                <a:off x="9148145" y="3631663"/>
                <a:ext cx="160468" cy="8680800"/>
              </a:xfrm>
              <a:prstGeom prst="rect">
                <a:avLst/>
              </a:prstGeom>
            </p:spPr>
          </p:pic>
        </mc:Fallback>
      </mc:AlternateContent>
      <p:sp>
        <p:nvSpPr>
          <p:cNvPr id="3" name="Rectangle 2">
            <a:extLst>
              <a:ext uri="{FF2B5EF4-FFF2-40B4-BE49-F238E27FC236}">
                <a16:creationId xmlns:a16="http://schemas.microsoft.com/office/drawing/2014/main" id="{9D3B024E-AA80-C324-7A02-E69A0358C7C8}"/>
              </a:ext>
            </a:extLst>
          </p:cNvPr>
          <p:cNvSpPr/>
          <p:nvPr/>
        </p:nvSpPr>
        <p:spPr>
          <a:xfrm>
            <a:off x="5229305" y="4092500"/>
            <a:ext cx="384765" cy="3847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FCB518B-D1CC-6547-19F2-5499371848FF}"/>
              </a:ext>
            </a:extLst>
          </p:cNvPr>
          <p:cNvSpPr/>
          <p:nvPr/>
        </p:nvSpPr>
        <p:spPr>
          <a:xfrm>
            <a:off x="5131334" y="4680328"/>
            <a:ext cx="482735" cy="3357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5B189AF-5860-B5E5-BD46-3E9EE947B282}"/>
              </a:ext>
            </a:extLst>
          </p:cNvPr>
          <p:cNvSpPr/>
          <p:nvPr/>
        </p:nvSpPr>
        <p:spPr>
          <a:xfrm>
            <a:off x="5309993" y="2280802"/>
            <a:ext cx="1389864" cy="2851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1" nodeType="clickEffect">
                                  <p:stCondLst>
                                    <p:cond delay="0"/>
                                  </p:stCondLst>
                                  <p:childTnLst>
                                    <p:animEffect transition="out" filter="fade">
                                      <p:cBhvr>
                                        <p:cTn id="10" dur="500"/>
                                        <p:tgtEl>
                                          <p:spTgt spid="9"/>
                                        </p:tgtEl>
                                      </p:cBhvr>
                                    </p:animEffect>
                                    <p:set>
                                      <p:cBhvr>
                                        <p:cTn id="11" dur="1" fill="hold">
                                          <p:stCondLst>
                                            <p:cond delay="499"/>
                                          </p:stCondLst>
                                        </p:cTn>
                                        <p:tgtEl>
                                          <p:spTgt spid="9"/>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par>
                                <p:cTn id="27" presetID="10"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6"/>
                                        </p:tgtEl>
                                      </p:cBhvr>
                                    </p:animEffect>
                                    <p:set>
                                      <p:cBhvr>
                                        <p:cTn id="34" dur="1" fill="hold">
                                          <p:stCondLst>
                                            <p:cond delay="499"/>
                                          </p:stCondLst>
                                        </p:cTn>
                                        <p:tgtEl>
                                          <p:spTgt spid="16"/>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par>
                                <p:cTn id="45" presetID="10" presetClass="entr" presetSubtype="0" fill="hold"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par>
                                <p:cTn id="48" presetID="10" presetClass="entr" presetSubtype="0" fill="hold"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fade">
                                      <p:cBhvr>
                                        <p:cTn id="55" dur="500"/>
                                        <p:tgtEl>
                                          <p:spTgt spid="3"/>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5"/>
                                        </p:tgtEl>
                                        <p:attrNameLst>
                                          <p:attrName>style.visibility</p:attrName>
                                        </p:attrNameLst>
                                      </p:cBhvr>
                                      <p:to>
                                        <p:strVal val="visible"/>
                                      </p:to>
                                    </p:set>
                                    <p:animEffect transition="in" filter="fade">
                                      <p:cBhvr>
                                        <p:cTn id="6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2" grpId="0" animBg="1"/>
      <p:bldP spid="14" grpId="0" animBg="1"/>
      <p:bldP spid="15" grpId="0" animBg="1"/>
      <p:bldP spid="3"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A686F938-6ED9-1040-3DA2-D8F5683E00DD}"/>
              </a:ext>
            </a:extLst>
          </p:cNvPr>
          <p:cNvSpPr/>
          <p:nvPr/>
        </p:nvSpPr>
        <p:spPr>
          <a:xfrm>
            <a:off x="740050" y="1716384"/>
            <a:ext cx="6537661" cy="3504594"/>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D8621C"/>
          </a:solidFill>
        </p:spPr>
        <p:txBody>
          <a:bodyPr/>
          <a:lstStyle/>
          <a:p>
            <a:endParaRPr lang="en-US"/>
          </a:p>
        </p:txBody>
      </p:sp>
      <p:sp>
        <p:nvSpPr>
          <p:cNvPr id="2" name="TextBox 2"/>
          <p:cNvSpPr txBox="1"/>
          <p:nvPr/>
        </p:nvSpPr>
        <p:spPr>
          <a:xfrm>
            <a:off x="1066423" y="451174"/>
            <a:ext cx="12531731" cy="1123384"/>
          </a:xfrm>
          <a:prstGeom prst="rect">
            <a:avLst/>
          </a:prstGeom>
        </p:spPr>
        <p:txBody>
          <a:bodyPr lIns="0" tIns="0" rIns="0" bIns="0" rtlCol="0" anchor="t">
            <a:spAutoFit/>
          </a:bodyPr>
          <a:lstStyle/>
          <a:p>
            <a:pPr>
              <a:lnSpc>
                <a:spcPts val="8699"/>
              </a:lnSpc>
            </a:pPr>
            <a:r>
              <a:rPr lang="en-US" sz="7450" b="1" dirty="0">
                <a:solidFill>
                  <a:srgbClr val="FCCB4F"/>
                </a:solidFill>
                <a:latin typeface="Martel Heavy"/>
                <a:ea typeface="Martel Heavy"/>
                <a:cs typeface="Martel Heavy"/>
                <a:sym typeface="Martel Heavy"/>
              </a:rPr>
              <a:t>Editor Fields</a:t>
            </a:r>
            <a:endParaRPr lang="en-US" sz="7499" b="1" dirty="0">
              <a:solidFill>
                <a:srgbClr val="FCCB4F"/>
              </a:solidFill>
              <a:latin typeface="Martel Heavy"/>
              <a:ea typeface="Martel Heavy"/>
              <a:cs typeface="Martel Heavy"/>
            </a:endParaRPr>
          </a:p>
        </p:txBody>
      </p:sp>
      <p:sp>
        <p:nvSpPr>
          <p:cNvPr id="7" name="Freeform 7"/>
          <p:cNvSpPr/>
          <p:nvPr/>
        </p:nvSpPr>
        <p:spPr>
          <a:xfrm>
            <a:off x="16723551" y="9161570"/>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pic>
        <p:nvPicPr>
          <p:cNvPr id="9" name="Picture 8" descr="A screenshot of a computer&#10;&#10;Description automatically generated">
            <a:extLst>
              <a:ext uri="{FF2B5EF4-FFF2-40B4-BE49-F238E27FC236}">
                <a16:creationId xmlns:a16="http://schemas.microsoft.com/office/drawing/2014/main" id="{1B957BF8-51F3-4FA1-D05F-4F642B65206D}"/>
              </a:ext>
            </a:extLst>
          </p:cNvPr>
          <p:cNvPicPr>
            <a:picLocks noChangeAspect="1"/>
          </p:cNvPicPr>
          <p:nvPr/>
        </p:nvPicPr>
        <p:blipFill>
          <a:blip r:embed="rId3"/>
          <a:stretch>
            <a:fillRect/>
          </a:stretch>
        </p:blipFill>
        <p:spPr>
          <a:xfrm>
            <a:off x="990930" y="2460726"/>
            <a:ext cx="5993774" cy="2195590"/>
          </a:xfrm>
          <a:prstGeom prst="rect">
            <a:avLst/>
          </a:prstGeom>
        </p:spPr>
      </p:pic>
      <p:sp>
        <p:nvSpPr>
          <p:cNvPr id="6" name="Freeform 3">
            <a:extLst>
              <a:ext uri="{FF2B5EF4-FFF2-40B4-BE49-F238E27FC236}">
                <a16:creationId xmlns:a16="http://schemas.microsoft.com/office/drawing/2014/main" id="{D9C4B02F-8EE0-8727-AA31-46643283CC8E}"/>
              </a:ext>
            </a:extLst>
          </p:cNvPr>
          <p:cNvSpPr/>
          <p:nvPr/>
        </p:nvSpPr>
        <p:spPr>
          <a:xfrm>
            <a:off x="10016163" y="1691148"/>
            <a:ext cx="6880559" cy="3500141"/>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D8621C"/>
          </a:solidFill>
        </p:spPr>
        <p:txBody>
          <a:bodyPr/>
          <a:lstStyle/>
          <a:p>
            <a:endParaRPr lang="en-US"/>
          </a:p>
        </p:txBody>
      </p:sp>
      <p:sp>
        <p:nvSpPr>
          <p:cNvPr id="8" name="Freeform 3">
            <a:extLst>
              <a:ext uri="{FF2B5EF4-FFF2-40B4-BE49-F238E27FC236}">
                <a16:creationId xmlns:a16="http://schemas.microsoft.com/office/drawing/2014/main" id="{6D3ED14A-70DA-C7E9-0155-01598E25CA96}"/>
              </a:ext>
            </a:extLst>
          </p:cNvPr>
          <p:cNvSpPr/>
          <p:nvPr/>
        </p:nvSpPr>
        <p:spPr>
          <a:xfrm>
            <a:off x="762316" y="5601099"/>
            <a:ext cx="6656414" cy="3682724"/>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D8621C"/>
          </a:solidFill>
        </p:spPr>
        <p:txBody>
          <a:bodyPr/>
          <a:lstStyle/>
          <a:p>
            <a:endParaRPr lang="en-US"/>
          </a:p>
        </p:txBody>
      </p:sp>
      <p:sp>
        <p:nvSpPr>
          <p:cNvPr id="17" name="Freeform 3">
            <a:extLst>
              <a:ext uri="{FF2B5EF4-FFF2-40B4-BE49-F238E27FC236}">
                <a16:creationId xmlns:a16="http://schemas.microsoft.com/office/drawing/2014/main" id="{28234147-2013-089A-8E91-343D8F7ED703}"/>
              </a:ext>
            </a:extLst>
          </p:cNvPr>
          <p:cNvSpPr/>
          <p:nvPr/>
        </p:nvSpPr>
        <p:spPr>
          <a:xfrm>
            <a:off x="10142339" y="5700555"/>
            <a:ext cx="6873137" cy="3682724"/>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D8621C"/>
          </a:solidFill>
        </p:spPr>
        <p:txBody>
          <a:bodyPr/>
          <a:lstStyle/>
          <a:p>
            <a:endParaRPr lang="en-US"/>
          </a:p>
        </p:txBody>
      </p:sp>
      <p:pic>
        <p:nvPicPr>
          <p:cNvPr id="18" name="Picture 17" descr="A screenshot of a computer&#10;&#10;Description automatically generated">
            <a:extLst>
              <a:ext uri="{FF2B5EF4-FFF2-40B4-BE49-F238E27FC236}">
                <a16:creationId xmlns:a16="http://schemas.microsoft.com/office/drawing/2014/main" id="{0E3DBD92-91A4-5889-ACB0-BF1F736086C8}"/>
              </a:ext>
            </a:extLst>
          </p:cNvPr>
          <p:cNvPicPr>
            <a:picLocks noChangeAspect="1"/>
          </p:cNvPicPr>
          <p:nvPr/>
        </p:nvPicPr>
        <p:blipFill>
          <a:blip r:embed="rId4"/>
          <a:stretch>
            <a:fillRect/>
          </a:stretch>
        </p:blipFill>
        <p:spPr>
          <a:xfrm>
            <a:off x="10543681" y="2007671"/>
            <a:ext cx="5810250" cy="2857500"/>
          </a:xfrm>
          <a:prstGeom prst="rect">
            <a:avLst/>
          </a:prstGeom>
        </p:spPr>
      </p:pic>
      <p:pic>
        <p:nvPicPr>
          <p:cNvPr id="19" name="Picture 18" descr="A screenshot of a computer&#10;&#10;Description automatically generated">
            <a:extLst>
              <a:ext uri="{FF2B5EF4-FFF2-40B4-BE49-F238E27FC236}">
                <a16:creationId xmlns:a16="http://schemas.microsoft.com/office/drawing/2014/main" id="{2B5F43D2-2D13-E4A2-E95D-AEF7DF145006}"/>
              </a:ext>
            </a:extLst>
          </p:cNvPr>
          <p:cNvPicPr>
            <a:picLocks noChangeAspect="1"/>
          </p:cNvPicPr>
          <p:nvPr/>
        </p:nvPicPr>
        <p:blipFill>
          <a:blip r:embed="rId5"/>
          <a:stretch>
            <a:fillRect/>
          </a:stretch>
        </p:blipFill>
        <p:spPr>
          <a:xfrm>
            <a:off x="1234726" y="5753655"/>
            <a:ext cx="5724525" cy="3381375"/>
          </a:xfrm>
          <a:prstGeom prst="rect">
            <a:avLst/>
          </a:prstGeom>
        </p:spPr>
      </p:pic>
      <p:pic>
        <p:nvPicPr>
          <p:cNvPr id="20" name="Picture 19" descr="A screenshot of a computer&#10;&#10;Description automatically generated">
            <a:extLst>
              <a:ext uri="{FF2B5EF4-FFF2-40B4-BE49-F238E27FC236}">
                <a16:creationId xmlns:a16="http://schemas.microsoft.com/office/drawing/2014/main" id="{8B3BC69A-5D6B-9EE3-D602-92D8FBF5F960}"/>
              </a:ext>
            </a:extLst>
          </p:cNvPr>
          <p:cNvPicPr>
            <a:picLocks noChangeAspect="1"/>
          </p:cNvPicPr>
          <p:nvPr/>
        </p:nvPicPr>
        <p:blipFill>
          <a:blip r:embed="rId6"/>
          <a:stretch>
            <a:fillRect/>
          </a:stretch>
        </p:blipFill>
        <p:spPr>
          <a:xfrm>
            <a:off x="10740303" y="5783902"/>
            <a:ext cx="5743575" cy="3409950"/>
          </a:xfrm>
          <a:prstGeom prst="rect">
            <a:avLst/>
          </a:prstGeom>
        </p:spPr>
      </p:pic>
      <mc:AlternateContent xmlns:mc="http://schemas.openxmlformats.org/markup-compatibility/2006" xmlns:p14="http://schemas.microsoft.com/office/powerpoint/2010/main">
        <mc:Choice Requires="p14">
          <p:contentPart p14:bwMode="auto" r:id="rId7">
            <p14:nvContentPartPr>
              <p14:cNvPr id="23" name="Ink 22">
                <a:extLst>
                  <a:ext uri="{FF2B5EF4-FFF2-40B4-BE49-F238E27FC236}">
                    <a16:creationId xmlns:a16="http://schemas.microsoft.com/office/drawing/2014/main" id="{173B3F67-5FFA-D2CC-0713-D0703CDB6695}"/>
                  </a:ext>
                </a:extLst>
              </p14:cNvPr>
              <p14:cNvContentPartPr/>
              <p14:nvPr/>
            </p14:nvContentPartPr>
            <p14:xfrm>
              <a:off x="11490437" y="2188960"/>
              <a:ext cx="178185" cy="147965"/>
            </p14:xfrm>
          </p:contentPart>
        </mc:Choice>
        <mc:Fallback xmlns="">
          <p:pic>
            <p:nvPicPr>
              <p:cNvPr id="23" name="Ink 22">
                <a:extLst>
                  <a:ext uri="{FF2B5EF4-FFF2-40B4-BE49-F238E27FC236}">
                    <a16:creationId xmlns:a16="http://schemas.microsoft.com/office/drawing/2014/main" id="{173B3F67-5FFA-D2CC-0713-D0703CDB6695}"/>
                  </a:ext>
                </a:extLst>
              </p:cNvPr>
              <p:cNvPicPr/>
              <p:nvPr/>
            </p:nvPicPr>
            <p:blipFill>
              <a:blip r:embed="rId10"/>
              <a:stretch>
                <a:fillRect/>
              </a:stretch>
            </p:blipFill>
            <p:spPr>
              <a:xfrm>
                <a:off x="11436550" y="2081218"/>
                <a:ext cx="285599" cy="363089"/>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4" name="Ink 23">
                <a:extLst>
                  <a:ext uri="{FF2B5EF4-FFF2-40B4-BE49-F238E27FC236}">
                    <a16:creationId xmlns:a16="http://schemas.microsoft.com/office/drawing/2014/main" id="{F5F07F36-30C8-F771-B03A-9BD0BE5F12A6}"/>
                  </a:ext>
                </a:extLst>
              </p14:cNvPr>
              <p14:cNvContentPartPr/>
              <p14:nvPr/>
            </p14:nvContentPartPr>
            <p14:xfrm>
              <a:off x="12491124" y="3112471"/>
              <a:ext cx="160338" cy="118470"/>
            </p14:xfrm>
          </p:contentPart>
        </mc:Choice>
        <mc:Fallback xmlns="">
          <p:pic>
            <p:nvPicPr>
              <p:cNvPr id="24" name="Ink 23">
                <a:extLst>
                  <a:ext uri="{FF2B5EF4-FFF2-40B4-BE49-F238E27FC236}">
                    <a16:creationId xmlns:a16="http://schemas.microsoft.com/office/drawing/2014/main" id="{F5F07F36-30C8-F771-B03A-9BD0BE5F12A6}"/>
                  </a:ext>
                </a:extLst>
              </p:cNvPr>
              <p:cNvPicPr/>
              <p:nvPr/>
            </p:nvPicPr>
            <p:blipFill>
              <a:blip r:embed="rId12"/>
              <a:stretch>
                <a:fillRect/>
              </a:stretch>
            </p:blipFill>
            <p:spPr>
              <a:xfrm>
                <a:off x="12437199" y="3004771"/>
                <a:ext cx="267829" cy="333511"/>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5" name="Ink 24">
                <a:extLst>
                  <a:ext uri="{FF2B5EF4-FFF2-40B4-BE49-F238E27FC236}">
                    <a16:creationId xmlns:a16="http://schemas.microsoft.com/office/drawing/2014/main" id="{87A751B8-211D-DD53-0F58-49FD72ED59FA}"/>
                  </a:ext>
                </a:extLst>
              </p14:cNvPr>
              <p14:cNvContentPartPr/>
              <p14:nvPr/>
            </p14:nvContentPartPr>
            <p14:xfrm>
              <a:off x="12059660" y="4050652"/>
              <a:ext cx="124460" cy="116383"/>
            </p14:xfrm>
          </p:contentPart>
        </mc:Choice>
        <mc:Fallback xmlns="">
          <p:pic>
            <p:nvPicPr>
              <p:cNvPr id="25" name="Ink 24">
                <a:extLst>
                  <a:ext uri="{FF2B5EF4-FFF2-40B4-BE49-F238E27FC236}">
                    <a16:creationId xmlns:a16="http://schemas.microsoft.com/office/drawing/2014/main" id="{87A751B8-211D-DD53-0F58-49FD72ED59FA}"/>
                  </a:ext>
                </a:extLst>
              </p:cNvPr>
              <p:cNvPicPr/>
              <p:nvPr/>
            </p:nvPicPr>
            <p:blipFill>
              <a:blip r:embed="rId14"/>
              <a:stretch>
                <a:fillRect/>
              </a:stretch>
            </p:blipFill>
            <p:spPr>
              <a:xfrm>
                <a:off x="12005859" y="3942890"/>
                <a:ext cx="231704" cy="331548"/>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6" name="Ink 25">
                <a:extLst>
                  <a:ext uri="{FF2B5EF4-FFF2-40B4-BE49-F238E27FC236}">
                    <a16:creationId xmlns:a16="http://schemas.microsoft.com/office/drawing/2014/main" id="{CE542B6F-495D-86F5-5B1F-FBEA8B240284}"/>
                  </a:ext>
                </a:extLst>
              </p14:cNvPr>
              <p14:cNvContentPartPr/>
              <p14:nvPr/>
            </p14:nvContentPartPr>
            <p14:xfrm>
              <a:off x="2011620" y="5894293"/>
              <a:ext cx="204953" cy="130092"/>
            </p14:xfrm>
          </p:contentPart>
        </mc:Choice>
        <mc:Fallback xmlns="">
          <p:pic>
            <p:nvPicPr>
              <p:cNvPr id="26" name="Ink 25">
                <a:extLst>
                  <a:ext uri="{FF2B5EF4-FFF2-40B4-BE49-F238E27FC236}">
                    <a16:creationId xmlns:a16="http://schemas.microsoft.com/office/drawing/2014/main" id="{CE542B6F-495D-86F5-5B1F-FBEA8B240284}"/>
                  </a:ext>
                </a:extLst>
              </p:cNvPr>
              <p:cNvPicPr/>
              <p:nvPr/>
            </p:nvPicPr>
            <p:blipFill>
              <a:blip r:embed="rId16"/>
              <a:stretch>
                <a:fillRect/>
              </a:stretch>
            </p:blipFill>
            <p:spPr>
              <a:xfrm>
                <a:off x="1957779" y="5786482"/>
                <a:ext cx="312275" cy="345355"/>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7" name="Ink 26">
                <a:extLst>
                  <a:ext uri="{FF2B5EF4-FFF2-40B4-BE49-F238E27FC236}">
                    <a16:creationId xmlns:a16="http://schemas.microsoft.com/office/drawing/2014/main" id="{DF691D00-05E1-17A0-BE9E-DBD8EAF84939}"/>
                  </a:ext>
                </a:extLst>
              </p14:cNvPr>
              <p14:cNvContentPartPr/>
              <p14:nvPr/>
            </p14:nvContentPartPr>
            <p14:xfrm>
              <a:off x="2217482" y="6798866"/>
              <a:ext cx="275380" cy="117505"/>
            </p14:xfrm>
          </p:contentPart>
        </mc:Choice>
        <mc:Fallback xmlns="">
          <p:pic>
            <p:nvPicPr>
              <p:cNvPr id="27" name="Ink 26">
                <a:extLst>
                  <a:ext uri="{FF2B5EF4-FFF2-40B4-BE49-F238E27FC236}">
                    <a16:creationId xmlns:a16="http://schemas.microsoft.com/office/drawing/2014/main" id="{DF691D00-05E1-17A0-BE9E-DBD8EAF84939}"/>
                  </a:ext>
                </a:extLst>
              </p:cNvPr>
              <p:cNvPicPr/>
              <p:nvPr/>
            </p:nvPicPr>
            <p:blipFill>
              <a:blip r:embed="rId18"/>
              <a:stretch>
                <a:fillRect/>
              </a:stretch>
            </p:blipFill>
            <p:spPr>
              <a:xfrm>
                <a:off x="2163556" y="6691063"/>
                <a:ext cx="382872" cy="332751"/>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3" name="Ink 2">
                <a:extLst>
                  <a:ext uri="{FF2B5EF4-FFF2-40B4-BE49-F238E27FC236}">
                    <a16:creationId xmlns:a16="http://schemas.microsoft.com/office/drawing/2014/main" id="{FA501B70-EA35-A094-8221-2D9868D36CE1}"/>
                  </a:ext>
                </a:extLst>
              </p14:cNvPr>
              <p14:cNvContentPartPr/>
              <p14:nvPr/>
            </p14:nvContentPartPr>
            <p14:xfrm>
              <a:off x="1845733" y="2556933"/>
              <a:ext cx="185753" cy="110666"/>
            </p14:xfrm>
          </p:contentPart>
        </mc:Choice>
        <mc:Fallback xmlns="">
          <p:pic>
            <p:nvPicPr>
              <p:cNvPr id="3" name="Ink 2">
                <a:extLst>
                  <a:ext uri="{FF2B5EF4-FFF2-40B4-BE49-F238E27FC236}">
                    <a16:creationId xmlns:a16="http://schemas.microsoft.com/office/drawing/2014/main" id="{FA501B70-EA35-A094-8221-2D9868D36CE1}"/>
                  </a:ext>
                </a:extLst>
              </p:cNvPr>
              <p:cNvPicPr/>
              <p:nvPr/>
            </p:nvPicPr>
            <p:blipFill>
              <a:blip r:embed="rId20"/>
              <a:stretch>
                <a:fillRect/>
              </a:stretch>
            </p:blipFill>
            <p:spPr>
              <a:xfrm>
                <a:off x="1791839" y="2449141"/>
                <a:ext cx="293181" cy="32589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500"/>
                                        <p:tgtEl>
                                          <p:spTgt spid="3"/>
                                        </p:tgtEl>
                                      </p:cBhvr>
                                    </p:animEffect>
                                  </p:childTnLst>
                                </p:cTn>
                              </p:par>
                              <p:par>
                                <p:cTn id="40" presetID="10" presetClass="entr" presetSubtype="0" fill="hold" nodeType="with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500"/>
                                        <p:tgtEl>
                                          <p:spTgt spid="26"/>
                                        </p:tgtEl>
                                      </p:cBhvr>
                                    </p:animEffect>
                                  </p:childTnLst>
                                </p:cTn>
                              </p:par>
                              <p:par>
                                <p:cTn id="43" presetID="10" presetClass="entr" presetSubtype="0" fill="hold" nodeType="with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fade">
                                      <p:cBhvr>
                                        <p:cTn id="45" dur="500"/>
                                        <p:tgtEl>
                                          <p:spTgt spid="27"/>
                                        </p:tgtEl>
                                      </p:cBhvr>
                                    </p:animEffect>
                                  </p:childTnLst>
                                </p:cTn>
                              </p:par>
                              <p:par>
                                <p:cTn id="46" presetID="10" presetClass="entr" presetSubtype="0" fill="hold" nodeType="with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500"/>
                                        <p:tgtEl>
                                          <p:spTgt spid="23"/>
                                        </p:tgtEl>
                                      </p:cBhvr>
                                    </p:animEffect>
                                  </p:childTnLst>
                                </p:cTn>
                              </p:par>
                              <p:par>
                                <p:cTn id="49" presetID="10" presetClass="entr" presetSubtype="0" fill="hold" nodeType="with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500"/>
                                        <p:tgtEl>
                                          <p:spTgt spid="24"/>
                                        </p:tgtEl>
                                      </p:cBhvr>
                                    </p:animEffect>
                                  </p:childTnLst>
                                </p:cTn>
                              </p:par>
                              <p:par>
                                <p:cTn id="52" presetID="10" presetClass="entr" presetSubtype="0" fill="hold" nodeType="with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fade">
                                      <p:cBhvr>
                                        <p:cTn id="5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P spid="1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2E37A281DF9041B890CC2A167472D1" ma:contentTypeVersion="14" ma:contentTypeDescription="Create a new document." ma:contentTypeScope="" ma:versionID="5d86cf8d1d194b2470eecdff84506e59">
  <xsd:schema xmlns:xsd="http://www.w3.org/2001/XMLSchema" xmlns:xs="http://www.w3.org/2001/XMLSchema" xmlns:p="http://schemas.microsoft.com/office/2006/metadata/properties" xmlns:ns2="9657493b-8d02-429a-a388-d6f0f74b85a8" xmlns:ns3="434d706d-35b1-40bc-92c9-46e611380860" targetNamespace="http://schemas.microsoft.com/office/2006/metadata/properties" ma:root="true" ma:fieldsID="ea48edfc2b4d9ce7bc4457cd90c26db8" ns2:_="" ns3:_="">
    <xsd:import namespace="9657493b-8d02-429a-a388-d6f0f74b85a8"/>
    <xsd:import namespace="434d706d-35b1-40bc-92c9-46e61138086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LengthInSecond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57493b-8d02-429a-a388-d6f0f74b85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966c33c-c7a6-4659-8444-4207d2004e8a"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34d706d-35b1-40bc-92c9-46e61138086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ed0fb1ad-3d2f-4fb1-a3b9-315830011b24}" ma:internalName="TaxCatchAll" ma:showField="CatchAllData" ma:web="434d706d-35b1-40bc-92c9-46e61138086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434d706d-35b1-40bc-92c9-46e611380860" xsi:nil="true"/>
    <lcf76f155ced4ddcb4097134ff3c332f xmlns="9657493b-8d02-429a-a388-d6f0f74b85a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4E3C3BA-E0F3-44E0-A7B2-5A37D1A6786B}">
  <ds:schemaRefs>
    <ds:schemaRef ds:uri="434d706d-35b1-40bc-92c9-46e611380860"/>
    <ds:schemaRef ds:uri="9657493b-8d02-429a-a388-d6f0f74b85a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82DB3A2-8C2B-4D52-9052-88612BEF011D}">
  <ds:schemaRefs>
    <ds:schemaRef ds:uri="434d706d-35b1-40bc-92c9-46e611380860"/>
    <ds:schemaRef ds:uri="9657493b-8d02-429a-a388-d6f0f74b85a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49C49BD-59C1-4F39-AEA6-107237649BE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19</Slides>
  <Notes>1</Notes>
  <HiddenSlides>0</HiddenSlide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Started</dc:title>
  <cp:revision>1027</cp:revision>
  <dcterms:created xsi:type="dcterms:W3CDTF">2006-08-16T00:00:00Z</dcterms:created>
  <dcterms:modified xsi:type="dcterms:W3CDTF">2024-11-01T23:19:06Z</dcterms:modified>
  <dc:identifier>DAGRzXnSbOI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0x0101003D2E37A281DF9041B890CC2A167472D1</vt:lpwstr>
  </property>
  <property fmtid="{D5CDD505-2E9C-101B-9397-08002B2CF9AE}" pid="3" name="MediaServiceImageTags">
    <vt:lpwstr/>
  </property>
</Properties>
</file>